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8" r:id="rId2"/>
    <p:sldId id="256" r:id="rId3"/>
    <p:sldId id="257" r:id="rId4"/>
    <p:sldId id="261" r:id="rId5"/>
    <p:sldId id="272" r:id="rId6"/>
    <p:sldId id="393" r:id="rId7"/>
    <p:sldId id="394" r:id="rId8"/>
    <p:sldId id="260" r:id="rId9"/>
    <p:sldId id="395" r:id="rId10"/>
    <p:sldId id="264" r:id="rId11"/>
    <p:sldId id="265" r:id="rId12"/>
    <p:sldId id="266" r:id="rId13"/>
    <p:sldId id="267" r:id="rId14"/>
    <p:sldId id="396" r:id="rId15"/>
    <p:sldId id="270" r:id="rId16"/>
    <p:sldId id="269" r:id="rId17"/>
    <p:sldId id="268" r:id="rId18"/>
    <p:sldId id="274" r:id="rId19"/>
    <p:sldId id="271" r:id="rId20"/>
    <p:sldId id="275" r:id="rId21"/>
    <p:sldId id="276" r:id="rId22"/>
    <p:sldId id="262" r:id="rId2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79D3"/>
    <a:srgbClr val="2F2A5C"/>
    <a:srgbClr val="B9C2FC"/>
    <a:srgbClr val="7874FF"/>
    <a:srgbClr val="FF8574"/>
    <a:srgbClr val="A1B1E0"/>
    <a:srgbClr val="C4F1F0"/>
    <a:srgbClr val="5756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DD9FED7-0190-4DF1-BC56-3E3BD55AE1E5}" v="10" dt="2023-06-16T08:26:17.8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14" autoAdjust="0"/>
    <p:restoredTop sz="96357" autoAdjust="0"/>
  </p:normalViewPr>
  <p:slideViewPr>
    <p:cSldViewPr snapToGrid="0">
      <p:cViewPr varScale="1">
        <p:scale>
          <a:sx n="114" d="100"/>
          <a:sy n="114" d="100"/>
        </p:scale>
        <p:origin x="58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090732-E5C6-4B22-A28D-9E0E4462B8EE}" type="datetimeFigureOut">
              <a:rPr lang="fr-FR" smtClean="0"/>
              <a:t>31/01/2024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3F59C-7764-4384-A2F7-084FD7C301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5541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2D4DF27A-FCBF-06E3-0531-F509499E3F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703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52CF14AA-96F5-EA87-06A8-0A7AA1B401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877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 avec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DD88F5BC-A1D3-EEEE-808D-D813BB2352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A0580DE-CA0A-2C84-DB23-D307EDF77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87428" y="3203740"/>
            <a:ext cx="8217145" cy="2219048"/>
          </a:xfrm>
        </p:spPr>
        <p:txBody>
          <a:bodyPr>
            <a:normAutofit/>
          </a:bodyPr>
          <a:lstStyle>
            <a:lvl1pPr algn="ctr">
              <a:defRPr sz="4700">
                <a:solidFill>
                  <a:srgbClr val="2F2A5C"/>
                </a:solidFill>
                <a:latin typeface="Arial MT Std Light" panose="020B0302030403020204" pitchFamily="34" charset="0"/>
              </a:defRPr>
            </a:lvl1pPr>
          </a:lstStyle>
          <a:p>
            <a:r>
              <a:rPr lang="fr-FR" dirty="0"/>
              <a:t>COUVERTURE AVEC TITRE SUR DEUX, TROIS </a:t>
            </a:r>
            <a:br>
              <a:rPr lang="fr-FR" dirty="0"/>
            </a:br>
            <a:r>
              <a:rPr lang="fr-FR" dirty="0"/>
              <a:t>OU QUATRE LIGNES</a:t>
            </a:r>
          </a:p>
        </p:txBody>
      </p:sp>
    </p:spTree>
    <p:extLst>
      <p:ext uri="{BB962C8B-B14F-4D97-AF65-F5344CB8AC3E}">
        <p14:creationId xmlns:p14="http://schemas.microsoft.com/office/powerpoint/2010/main" val="678233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F970E841-99C0-7189-A11F-A91009E9EC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095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7F39E194-118C-FE70-923E-A5A736A6EA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099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transition ou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7909E545-DE6A-D3EF-81EA-7E63C011DA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A7D11CA-DE97-855D-5EE9-D12EB3AEB6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87428" y="2162123"/>
            <a:ext cx="8217145" cy="2219048"/>
          </a:xfrm>
        </p:spPr>
        <p:txBody>
          <a:bodyPr>
            <a:normAutofit/>
          </a:bodyPr>
          <a:lstStyle>
            <a:lvl1pPr algn="ctr">
              <a:defRPr sz="4700">
                <a:solidFill>
                  <a:srgbClr val="2F2A5C"/>
                </a:solidFill>
                <a:latin typeface="Arial MT Std Light" panose="020B0302030403020204" pitchFamily="34" charset="0"/>
              </a:defRPr>
            </a:lvl1pPr>
          </a:lstStyle>
          <a:p>
            <a:r>
              <a:rPr lang="fr-FR" dirty="0"/>
              <a:t>PAGE DE TRANSITION </a:t>
            </a:r>
            <a:br>
              <a:rPr lang="fr-FR" dirty="0"/>
            </a:br>
            <a:r>
              <a:rPr lang="fr-FR" dirty="0"/>
              <a:t>OU DE CHAPITRE</a:t>
            </a:r>
          </a:p>
        </p:txBody>
      </p:sp>
    </p:spTree>
    <p:extLst>
      <p:ext uri="{BB962C8B-B14F-4D97-AF65-F5344CB8AC3E}">
        <p14:creationId xmlns:p14="http://schemas.microsoft.com/office/powerpoint/2010/main" val="2206053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F25B0338-A879-E10E-184E-C2E2F15066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69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5555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A0C2F53-F304-2527-99C9-2290E3CDD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53B2BB0-3B36-5BB2-8AE5-5C3FC05061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28746B4-E6B8-EE9F-C3B8-FDE3ECDA42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3F10C7-8687-464C-96AC-13FC316F4F3A}" type="datetimeFigureOut">
              <a:rPr lang="fr-FR" smtClean="0"/>
              <a:t>31/01/2024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9089B87-C743-D8A4-CAF4-346A5ACA86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810F892-5C70-C0C2-5EF7-5B67B3D5FF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296A3-EC0E-4D7B-8646-C4E6A837C0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8665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6" r:id="rId4"/>
    <p:sldLayoutId id="2147483653" r:id="rId5"/>
    <p:sldLayoutId id="2147483654" r:id="rId6"/>
    <p:sldLayoutId id="2147483655" r:id="rId7"/>
    <p:sldLayoutId id="214748365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sv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adresseemail@mail.fr" TargetMode="External"/><Relationship Id="rId2" Type="http://schemas.openxmlformats.org/officeDocument/2006/relationships/hyperlink" Target="http://www.siteweb.fr/" TargetMode="Externa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33359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35">
            <a:extLst>
              <a:ext uri="{FF2B5EF4-FFF2-40B4-BE49-F238E27FC236}">
                <a16:creationId xmlns:a16="http://schemas.microsoft.com/office/drawing/2014/main" id="{49E91CEF-CC64-4E94-9D46-B38F2C1F5998}"/>
              </a:ext>
            </a:extLst>
          </p:cNvPr>
          <p:cNvSpPr txBox="1">
            <a:spLocks/>
          </p:cNvSpPr>
          <p:nvPr/>
        </p:nvSpPr>
        <p:spPr>
          <a:xfrm>
            <a:off x="1898032" y="3151749"/>
            <a:ext cx="2386400" cy="3136019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89" indent="-457189" defTabSz="609585">
              <a:spcBef>
                <a:spcPts val="0"/>
              </a:spcBef>
              <a:buNone/>
            </a:pPr>
            <a:r>
              <a:rPr lang="fr" sz="1467" dirty="0">
                <a:solidFill>
                  <a:prstClr val="black">
                    <a:lumMod val="65000"/>
                    <a:lumOff val="35000"/>
                  </a:prstClr>
                </a:solidFill>
                <a:latin typeface="Comfortaa" panose="00000500000000000000" pitchFamily="2" charset="0"/>
                <a:cs typeface="Rubik Regular"/>
                <a:sym typeface="Arial"/>
              </a:rPr>
              <a:t>Décrivez l’activité du concurrent.</a:t>
            </a:r>
          </a:p>
          <a:p>
            <a:pPr marL="457189" indent="-457189" defTabSz="609585">
              <a:spcBef>
                <a:spcPts val="0"/>
              </a:spcBef>
              <a:buNone/>
            </a:pPr>
            <a:endParaRPr lang="fr" sz="1467" dirty="0">
              <a:solidFill>
                <a:srgbClr val="7F7F7F"/>
              </a:solidFill>
              <a:latin typeface="Comfortaa" panose="00000500000000000000" pitchFamily="2" charset="0"/>
              <a:cs typeface="Rubik Regular"/>
              <a:sym typeface="Arial"/>
            </a:endParaRPr>
          </a:p>
          <a:p>
            <a:pPr marL="457189" indent="-457189" defTabSz="609585">
              <a:spcBef>
                <a:spcPts val="0"/>
              </a:spcBef>
              <a:buNone/>
            </a:pPr>
            <a:r>
              <a:rPr lang="fr" sz="1467" dirty="0">
                <a:solidFill>
                  <a:srgbClr val="7F7F7F"/>
                </a:solidFill>
                <a:latin typeface="Comfortaa" panose="00000500000000000000" pitchFamily="2" charset="0"/>
                <a:cs typeface="Rubik Regular"/>
                <a:sym typeface="Arial"/>
              </a:rPr>
              <a:t>Cible :</a:t>
            </a:r>
          </a:p>
          <a:p>
            <a:pPr marL="457189" indent="-457189" defTabSz="609585">
              <a:spcBef>
                <a:spcPts val="0"/>
              </a:spcBef>
              <a:buNone/>
            </a:pPr>
            <a:r>
              <a:rPr lang="fr" sz="1467" dirty="0">
                <a:solidFill>
                  <a:srgbClr val="7F7F7F"/>
                </a:solidFill>
                <a:latin typeface="Comfortaa" panose="00000500000000000000" pitchFamily="2" charset="0"/>
                <a:cs typeface="Rubik Regular"/>
                <a:sym typeface="Arial"/>
              </a:rPr>
              <a:t>Prix :</a:t>
            </a:r>
          </a:p>
          <a:p>
            <a:pPr marL="457189" indent="-457189" defTabSz="609585">
              <a:spcBef>
                <a:spcPts val="0"/>
              </a:spcBef>
              <a:buNone/>
            </a:pPr>
            <a:r>
              <a:rPr lang="fr" sz="1467" dirty="0">
                <a:solidFill>
                  <a:srgbClr val="7F7F7F"/>
                </a:solidFill>
                <a:latin typeface="Comfortaa" panose="00000500000000000000" pitchFamily="2" charset="0"/>
                <a:cs typeface="Rubik Regular"/>
                <a:sym typeface="Arial"/>
              </a:rPr>
              <a:t>Forces : </a:t>
            </a:r>
          </a:p>
          <a:p>
            <a:pPr marL="457189" indent="-457189" defTabSz="609585">
              <a:spcBef>
                <a:spcPts val="0"/>
              </a:spcBef>
              <a:buNone/>
            </a:pPr>
            <a:r>
              <a:rPr lang="fr" sz="1467" dirty="0">
                <a:solidFill>
                  <a:srgbClr val="7F7F7F"/>
                </a:solidFill>
                <a:latin typeface="Comfortaa" panose="00000500000000000000" pitchFamily="2" charset="0"/>
                <a:cs typeface="Rubik Regular"/>
                <a:sym typeface="Arial"/>
              </a:rPr>
              <a:t>Faiblesses :</a:t>
            </a:r>
          </a:p>
          <a:p>
            <a:pPr marL="457189" indent="-457189" defTabSz="609585">
              <a:spcBef>
                <a:spcPts val="0"/>
              </a:spcBef>
              <a:buNone/>
            </a:pPr>
            <a:endParaRPr lang="fr" sz="1467" dirty="0">
              <a:solidFill>
                <a:prstClr val="black"/>
              </a:solidFill>
              <a:latin typeface="Comfortaa" panose="00000500000000000000" pitchFamily="2" charset="0"/>
              <a:cs typeface="Rubik Regular"/>
              <a:sym typeface="Arial"/>
            </a:endParaRPr>
          </a:p>
          <a:p>
            <a:pPr marL="457189" indent="-457189" defTabSz="609585">
              <a:spcBef>
                <a:spcPts val="0"/>
              </a:spcBef>
              <a:buClr>
                <a:prstClr val="black"/>
              </a:buClr>
              <a:buSzPct val="122222"/>
              <a:buNone/>
            </a:pPr>
            <a:r>
              <a:rPr lang="fr" sz="1467" dirty="0">
                <a:solidFill>
                  <a:srgbClr val="1F497D"/>
                </a:solidFill>
                <a:latin typeface="Comfortaa" panose="00000500000000000000" pitchFamily="2" charset="0"/>
                <a:cs typeface="Rubik Regular"/>
                <a:sym typeface="Arial"/>
              </a:rPr>
              <a:t>Site web :</a:t>
            </a:r>
            <a:endParaRPr lang="fr" sz="1467" dirty="0">
              <a:solidFill>
                <a:prstClr val="black"/>
              </a:solidFill>
              <a:latin typeface="Comfortaa" panose="00000500000000000000" pitchFamily="2" charset="0"/>
              <a:cs typeface="Rubik Regular"/>
              <a:sym typeface="Arial"/>
            </a:endParaRPr>
          </a:p>
        </p:txBody>
      </p:sp>
      <p:grpSp>
        <p:nvGrpSpPr>
          <p:cNvPr id="3" name="Shape 439">
            <a:extLst>
              <a:ext uri="{FF2B5EF4-FFF2-40B4-BE49-F238E27FC236}">
                <a16:creationId xmlns:a16="http://schemas.microsoft.com/office/drawing/2014/main" id="{3E2BAD2F-F7A7-49BB-83AE-ECC6BA7FC99B}"/>
              </a:ext>
            </a:extLst>
          </p:cNvPr>
          <p:cNvGrpSpPr/>
          <p:nvPr/>
        </p:nvGrpSpPr>
        <p:grpSpPr>
          <a:xfrm>
            <a:off x="2453427" y="2437018"/>
            <a:ext cx="578656" cy="563639"/>
            <a:chOff x="5916675" y="927975"/>
            <a:chExt cx="516350" cy="502950"/>
          </a:xfrm>
          <a:solidFill>
            <a:schemeClr val="accent5"/>
          </a:solidFill>
        </p:grpSpPr>
        <p:sp>
          <p:nvSpPr>
            <p:cNvPr id="4" name="Shape 440">
              <a:extLst>
                <a:ext uri="{FF2B5EF4-FFF2-40B4-BE49-F238E27FC236}">
                  <a16:creationId xmlns:a16="http://schemas.microsoft.com/office/drawing/2014/main" id="{811AC3C2-02D4-4B51-AD62-97A78478014A}"/>
                </a:ext>
              </a:extLst>
            </p:cNvPr>
            <p:cNvSpPr/>
            <p:nvPr/>
          </p:nvSpPr>
          <p:spPr>
            <a:xfrm>
              <a:off x="5916675" y="927975"/>
              <a:ext cx="516350" cy="502950"/>
            </a:xfrm>
            <a:custGeom>
              <a:avLst/>
              <a:gdLst/>
              <a:ahLst/>
              <a:cxnLst/>
              <a:rect l="0" t="0" r="0" b="0"/>
              <a:pathLst>
                <a:path w="20654" h="20118" fill="none" extrusionOk="0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grpFill/>
            <a:ln w="12175" cap="rnd" cmpd="sng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pPr defTabSz="1219170"/>
              <a:endParaRPr sz="1867" kern="0" dirty="0">
                <a:solidFill>
                  <a:srgbClr val="000000"/>
                </a:solidFill>
                <a:latin typeface="Comfortaa" panose="00000500000000000000" pitchFamily="2" charset="0"/>
                <a:cs typeface="Arial"/>
                <a:sym typeface="Arial"/>
              </a:endParaRPr>
            </a:p>
          </p:txBody>
        </p:sp>
        <p:sp>
          <p:nvSpPr>
            <p:cNvPr id="5" name="Shape 441">
              <a:extLst>
                <a:ext uri="{FF2B5EF4-FFF2-40B4-BE49-F238E27FC236}">
                  <a16:creationId xmlns:a16="http://schemas.microsoft.com/office/drawing/2014/main" id="{60699D30-BA49-43FF-91E0-D0934E294AD7}"/>
                </a:ext>
              </a:extLst>
            </p:cNvPr>
            <p:cNvSpPr/>
            <p:nvPr/>
          </p:nvSpPr>
          <p:spPr>
            <a:xfrm>
              <a:off x="6006800" y="1011375"/>
              <a:ext cx="336125" cy="336125"/>
            </a:xfrm>
            <a:custGeom>
              <a:avLst/>
              <a:gdLst/>
              <a:ahLst/>
              <a:cxnLst/>
              <a:rect l="0" t="0" r="0" b="0"/>
              <a:pathLst>
                <a:path w="13445" h="13445" fill="none" extrusionOk="0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grpFill/>
            <a:ln w="12175" cap="rnd" cmpd="sng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pPr defTabSz="1219170"/>
              <a:endParaRPr sz="1867" kern="0" dirty="0">
                <a:solidFill>
                  <a:srgbClr val="000000"/>
                </a:solidFill>
                <a:latin typeface="Comfortaa" panose="00000500000000000000" pitchFamily="2" charset="0"/>
                <a:cs typeface="Arial"/>
                <a:sym typeface="Arial"/>
              </a:endParaRPr>
            </a:p>
          </p:txBody>
        </p:sp>
      </p:grpSp>
      <p:grpSp>
        <p:nvGrpSpPr>
          <p:cNvPr id="6" name="Shape 449">
            <a:extLst>
              <a:ext uri="{FF2B5EF4-FFF2-40B4-BE49-F238E27FC236}">
                <a16:creationId xmlns:a16="http://schemas.microsoft.com/office/drawing/2014/main" id="{7105E205-9A27-489D-9A22-0397E0F7A504}"/>
              </a:ext>
            </a:extLst>
          </p:cNvPr>
          <p:cNvGrpSpPr/>
          <p:nvPr/>
        </p:nvGrpSpPr>
        <p:grpSpPr>
          <a:xfrm>
            <a:off x="9205616" y="2310118"/>
            <a:ext cx="486368" cy="579103"/>
            <a:chOff x="3968275" y="4980625"/>
            <a:chExt cx="379975" cy="452425"/>
          </a:xfrm>
        </p:grpSpPr>
        <p:sp>
          <p:nvSpPr>
            <p:cNvPr id="7" name="Shape 450">
              <a:extLst>
                <a:ext uri="{FF2B5EF4-FFF2-40B4-BE49-F238E27FC236}">
                  <a16:creationId xmlns:a16="http://schemas.microsoft.com/office/drawing/2014/main" id="{A88A3B73-A843-4FFF-814C-30CF1CAADEBA}"/>
                </a:ext>
              </a:extLst>
            </p:cNvPr>
            <p:cNvSpPr/>
            <p:nvPr/>
          </p:nvSpPr>
          <p:spPr>
            <a:xfrm>
              <a:off x="4168000" y="4980625"/>
              <a:ext cx="85875" cy="102325"/>
            </a:xfrm>
            <a:custGeom>
              <a:avLst/>
              <a:gdLst/>
              <a:ahLst/>
              <a:cxnLst/>
              <a:rect l="0" t="0" r="0" b="0"/>
              <a:pathLst>
                <a:path w="3435" h="4093" fill="none" extrusionOk="0">
                  <a:moveTo>
                    <a:pt x="317" y="1486"/>
                  </a:moveTo>
                  <a:lnTo>
                    <a:pt x="317" y="1486"/>
                  </a:lnTo>
                  <a:lnTo>
                    <a:pt x="487" y="1292"/>
                  </a:lnTo>
                  <a:lnTo>
                    <a:pt x="682" y="1097"/>
                  </a:lnTo>
                  <a:lnTo>
                    <a:pt x="901" y="951"/>
                  </a:lnTo>
                  <a:lnTo>
                    <a:pt x="1145" y="780"/>
                  </a:lnTo>
                  <a:lnTo>
                    <a:pt x="1388" y="658"/>
                  </a:lnTo>
                  <a:lnTo>
                    <a:pt x="1632" y="537"/>
                  </a:lnTo>
                  <a:lnTo>
                    <a:pt x="2143" y="317"/>
                  </a:lnTo>
                  <a:lnTo>
                    <a:pt x="2631" y="171"/>
                  </a:lnTo>
                  <a:lnTo>
                    <a:pt x="3020" y="74"/>
                  </a:lnTo>
                  <a:lnTo>
                    <a:pt x="3386" y="1"/>
                  </a:lnTo>
                  <a:lnTo>
                    <a:pt x="3386" y="1"/>
                  </a:lnTo>
                  <a:lnTo>
                    <a:pt x="3410" y="366"/>
                  </a:lnTo>
                  <a:lnTo>
                    <a:pt x="3434" y="780"/>
                  </a:lnTo>
                  <a:lnTo>
                    <a:pt x="3434" y="1267"/>
                  </a:lnTo>
                  <a:lnTo>
                    <a:pt x="3410" y="1827"/>
                  </a:lnTo>
                  <a:lnTo>
                    <a:pt x="3386" y="2095"/>
                  </a:lnTo>
                  <a:lnTo>
                    <a:pt x="3312" y="2363"/>
                  </a:lnTo>
                  <a:lnTo>
                    <a:pt x="3264" y="2655"/>
                  </a:lnTo>
                  <a:lnTo>
                    <a:pt x="3166" y="2899"/>
                  </a:lnTo>
                  <a:lnTo>
                    <a:pt x="3045" y="3143"/>
                  </a:lnTo>
                  <a:lnTo>
                    <a:pt x="2923" y="3362"/>
                  </a:lnTo>
                  <a:lnTo>
                    <a:pt x="2923" y="3362"/>
                  </a:lnTo>
                  <a:lnTo>
                    <a:pt x="2752" y="3557"/>
                  </a:lnTo>
                  <a:lnTo>
                    <a:pt x="2582" y="3703"/>
                  </a:lnTo>
                  <a:lnTo>
                    <a:pt x="2387" y="3824"/>
                  </a:lnTo>
                  <a:lnTo>
                    <a:pt x="2192" y="3922"/>
                  </a:lnTo>
                  <a:lnTo>
                    <a:pt x="1997" y="3995"/>
                  </a:lnTo>
                  <a:lnTo>
                    <a:pt x="1778" y="4044"/>
                  </a:lnTo>
                  <a:lnTo>
                    <a:pt x="1583" y="4092"/>
                  </a:lnTo>
                  <a:lnTo>
                    <a:pt x="1388" y="4092"/>
                  </a:lnTo>
                  <a:lnTo>
                    <a:pt x="1047" y="4092"/>
                  </a:lnTo>
                  <a:lnTo>
                    <a:pt x="755" y="4044"/>
                  </a:lnTo>
                  <a:lnTo>
                    <a:pt x="487" y="3995"/>
                  </a:lnTo>
                  <a:lnTo>
                    <a:pt x="487" y="3995"/>
                  </a:lnTo>
                  <a:lnTo>
                    <a:pt x="341" y="3751"/>
                  </a:lnTo>
                  <a:lnTo>
                    <a:pt x="219" y="3483"/>
                  </a:lnTo>
                  <a:lnTo>
                    <a:pt x="98" y="3143"/>
                  </a:lnTo>
                  <a:lnTo>
                    <a:pt x="49" y="2972"/>
                  </a:lnTo>
                  <a:lnTo>
                    <a:pt x="25" y="2753"/>
                  </a:lnTo>
                  <a:lnTo>
                    <a:pt x="0" y="2558"/>
                  </a:lnTo>
                  <a:lnTo>
                    <a:pt x="0" y="2339"/>
                  </a:lnTo>
                  <a:lnTo>
                    <a:pt x="25" y="2120"/>
                  </a:lnTo>
                  <a:lnTo>
                    <a:pt x="98" y="1900"/>
                  </a:lnTo>
                  <a:lnTo>
                    <a:pt x="195" y="1706"/>
                  </a:lnTo>
                  <a:lnTo>
                    <a:pt x="317" y="1486"/>
                  </a:lnTo>
                  <a:lnTo>
                    <a:pt x="317" y="1486"/>
                  </a:lnTo>
                  <a:close/>
                </a:path>
              </a:pathLst>
            </a:custGeom>
            <a:noFill/>
            <a:ln w="12175" cap="rnd" cmpd="sng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pPr defTabSz="1219170"/>
              <a:endParaRPr sz="1867" kern="0" dirty="0">
                <a:solidFill>
                  <a:srgbClr val="000000"/>
                </a:solidFill>
                <a:latin typeface="Comfortaa" panose="00000500000000000000" pitchFamily="2" charset="0"/>
                <a:cs typeface="Arial"/>
                <a:sym typeface="Arial"/>
              </a:endParaRPr>
            </a:p>
          </p:txBody>
        </p:sp>
        <p:sp>
          <p:nvSpPr>
            <p:cNvPr id="8" name="Shape 451">
              <a:extLst>
                <a:ext uri="{FF2B5EF4-FFF2-40B4-BE49-F238E27FC236}">
                  <a16:creationId xmlns:a16="http://schemas.microsoft.com/office/drawing/2014/main" id="{31A38C69-C8C7-4E53-94F4-E844BAF9CE4B}"/>
                </a:ext>
              </a:extLst>
            </p:cNvPr>
            <p:cNvSpPr/>
            <p:nvPr/>
          </p:nvSpPr>
          <p:spPr>
            <a:xfrm>
              <a:off x="3968275" y="5043350"/>
              <a:ext cx="379975" cy="389700"/>
            </a:xfrm>
            <a:custGeom>
              <a:avLst/>
              <a:gdLst/>
              <a:ahLst/>
              <a:cxnLst/>
              <a:rect l="0" t="0" r="0" b="0"/>
              <a:pathLst>
                <a:path w="15199" h="15588" fill="none" extrusionOk="0">
                  <a:moveTo>
                    <a:pt x="7965" y="2679"/>
                  </a:moveTo>
                  <a:lnTo>
                    <a:pt x="7965" y="2679"/>
                  </a:lnTo>
                  <a:lnTo>
                    <a:pt x="7478" y="2655"/>
                  </a:lnTo>
                  <a:lnTo>
                    <a:pt x="6942" y="2606"/>
                  </a:lnTo>
                  <a:lnTo>
                    <a:pt x="5822" y="2509"/>
                  </a:lnTo>
                  <a:lnTo>
                    <a:pt x="5261" y="2484"/>
                  </a:lnTo>
                  <a:lnTo>
                    <a:pt x="4726" y="2509"/>
                  </a:lnTo>
                  <a:lnTo>
                    <a:pt x="4482" y="2533"/>
                  </a:lnTo>
                  <a:lnTo>
                    <a:pt x="4239" y="2582"/>
                  </a:lnTo>
                  <a:lnTo>
                    <a:pt x="4019" y="2655"/>
                  </a:lnTo>
                  <a:lnTo>
                    <a:pt x="3825" y="2728"/>
                  </a:lnTo>
                  <a:lnTo>
                    <a:pt x="3825" y="2728"/>
                  </a:lnTo>
                  <a:lnTo>
                    <a:pt x="3410" y="2947"/>
                  </a:lnTo>
                  <a:lnTo>
                    <a:pt x="2996" y="3166"/>
                  </a:lnTo>
                  <a:lnTo>
                    <a:pt x="2631" y="3434"/>
                  </a:lnTo>
                  <a:lnTo>
                    <a:pt x="2266" y="3702"/>
                  </a:lnTo>
                  <a:lnTo>
                    <a:pt x="1925" y="4019"/>
                  </a:lnTo>
                  <a:lnTo>
                    <a:pt x="1608" y="4335"/>
                  </a:lnTo>
                  <a:lnTo>
                    <a:pt x="1316" y="4676"/>
                  </a:lnTo>
                  <a:lnTo>
                    <a:pt x="1072" y="5042"/>
                  </a:lnTo>
                  <a:lnTo>
                    <a:pt x="829" y="5431"/>
                  </a:lnTo>
                  <a:lnTo>
                    <a:pt x="610" y="5845"/>
                  </a:lnTo>
                  <a:lnTo>
                    <a:pt x="439" y="6284"/>
                  </a:lnTo>
                  <a:lnTo>
                    <a:pt x="293" y="6722"/>
                  </a:lnTo>
                  <a:lnTo>
                    <a:pt x="171" y="7185"/>
                  </a:lnTo>
                  <a:lnTo>
                    <a:pt x="74" y="7672"/>
                  </a:lnTo>
                  <a:lnTo>
                    <a:pt x="25" y="8184"/>
                  </a:lnTo>
                  <a:lnTo>
                    <a:pt x="1" y="8695"/>
                  </a:lnTo>
                  <a:lnTo>
                    <a:pt x="1" y="8695"/>
                  </a:lnTo>
                  <a:lnTo>
                    <a:pt x="25" y="9231"/>
                  </a:lnTo>
                  <a:lnTo>
                    <a:pt x="74" y="9767"/>
                  </a:lnTo>
                  <a:lnTo>
                    <a:pt x="171" y="10278"/>
                  </a:lnTo>
                  <a:lnTo>
                    <a:pt x="293" y="10765"/>
                  </a:lnTo>
                  <a:lnTo>
                    <a:pt x="464" y="11277"/>
                  </a:lnTo>
                  <a:lnTo>
                    <a:pt x="658" y="11739"/>
                  </a:lnTo>
                  <a:lnTo>
                    <a:pt x="878" y="12202"/>
                  </a:lnTo>
                  <a:lnTo>
                    <a:pt x="1121" y="12641"/>
                  </a:lnTo>
                  <a:lnTo>
                    <a:pt x="1389" y="13055"/>
                  </a:lnTo>
                  <a:lnTo>
                    <a:pt x="1706" y="13469"/>
                  </a:lnTo>
                  <a:lnTo>
                    <a:pt x="2022" y="13834"/>
                  </a:lnTo>
                  <a:lnTo>
                    <a:pt x="2388" y="14199"/>
                  </a:lnTo>
                  <a:lnTo>
                    <a:pt x="2753" y="14540"/>
                  </a:lnTo>
                  <a:lnTo>
                    <a:pt x="3143" y="14832"/>
                  </a:lnTo>
                  <a:lnTo>
                    <a:pt x="3581" y="15125"/>
                  </a:lnTo>
                  <a:lnTo>
                    <a:pt x="4019" y="15368"/>
                  </a:lnTo>
                  <a:lnTo>
                    <a:pt x="4019" y="15368"/>
                  </a:lnTo>
                  <a:lnTo>
                    <a:pt x="4214" y="15466"/>
                  </a:lnTo>
                  <a:lnTo>
                    <a:pt x="4409" y="15539"/>
                  </a:lnTo>
                  <a:lnTo>
                    <a:pt x="4628" y="15587"/>
                  </a:lnTo>
                  <a:lnTo>
                    <a:pt x="4847" y="15587"/>
                  </a:lnTo>
                  <a:lnTo>
                    <a:pt x="5042" y="15587"/>
                  </a:lnTo>
                  <a:lnTo>
                    <a:pt x="5261" y="15587"/>
                  </a:lnTo>
                  <a:lnTo>
                    <a:pt x="5724" y="15514"/>
                  </a:lnTo>
                  <a:lnTo>
                    <a:pt x="6650" y="15320"/>
                  </a:lnTo>
                  <a:lnTo>
                    <a:pt x="7112" y="15246"/>
                  </a:lnTo>
                  <a:lnTo>
                    <a:pt x="7356" y="15222"/>
                  </a:lnTo>
                  <a:lnTo>
                    <a:pt x="7600" y="15222"/>
                  </a:lnTo>
                  <a:lnTo>
                    <a:pt x="7600" y="15222"/>
                  </a:lnTo>
                  <a:lnTo>
                    <a:pt x="7843" y="15222"/>
                  </a:lnTo>
                  <a:lnTo>
                    <a:pt x="8087" y="15246"/>
                  </a:lnTo>
                  <a:lnTo>
                    <a:pt x="8574" y="15320"/>
                  </a:lnTo>
                  <a:lnTo>
                    <a:pt x="9524" y="15514"/>
                  </a:lnTo>
                  <a:lnTo>
                    <a:pt x="9962" y="15563"/>
                  </a:lnTo>
                  <a:lnTo>
                    <a:pt x="10181" y="15587"/>
                  </a:lnTo>
                  <a:lnTo>
                    <a:pt x="10400" y="15587"/>
                  </a:lnTo>
                  <a:lnTo>
                    <a:pt x="10620" y="15563"/>
                  </a:lnTo>
                  <a:lnTo>
                    <a:pt x="10839" y="15514"/>
                  </a:lnTo>
                  <a:lnTo>
                    <a:pt x="11034" y="15441"/>
                  </a:lnTo>
                  <a:lnTo>
                    <a:pt x="11253" y="15344"/>
                  </a:lnTo>
                  <a:lnTo>
                    <a:pt x="11253" y="15344"/>
                  </a:lnTo>
                  <a:lnTo>
                    <a:pt x="11691" y="15100"/>
                  </a:lnTo>
                  <a:lnTo>
                    <a:pt x="12081" y="14808"/>
                  </a:lnTo>
                  <a:lnTo>
                    <a:pt x="12495" y="14491"/>
                  </a:lnTo>
                  <a:lnTo>
                    <a:pt x="12860" y="14175"/>
                  </a:lnTo>
                  <a:lnTo>
                    <a:pt x="13201" y="13810"/>
                  </a:lnTo>
                  <a:lnTo>
                    <a:pt x="13518" y="13420"/>
                  </a:lnTo>
                  <a:lnTo>
                    <a:pt x="13834" y="13030"/>
                  </a:lnTo>
                  <a:lnTo>
                    <a:pt x="14102" y="12616"/>
                  </a:lnTo>
                  <a:lnTo>
                    <a:pt x="14346" y="12178"/>
                  </a:lnTo>
                  <a:lnTo>
                    <a:pt x="14565" y="11715"/>
                  </a:lnTo>
                  <a:lnTo>
                    <a:pt x="14760" y="11252"/>
                  </a:lnTo>
                  <a:lnTo>
                    <a:pt x="14906" y="10765"/>
                  </a:lnTo>
                  <a:lnTo>
                    <a:pt x="15028" y="10254"/>
                  </a:lnTo>
                  <a:lnTo>
                    <a:pt x="15125" y="9742"/>
                  </a:lnTo>
                  <a:lnTo>
                    <a:pt x="15174" y="9231"/>
                  </a:lnTo>
                  <a:lnTo>
                    <a:pt x="15198" y="8695"/>
                  </a:lnTo>
                  <a:lnTo>
                    <a:pt x="15198" y="8695"/>
                  </a:lnTo>
                  <a:lnTo>
                    <a:pt x="15174" y="8159"/>
                  </a:lnTo>
                  <a:lnTo>
                    <a:pt x="15125" y="7648"/>
                  </a:lnTo>
                  <a:lnTo>
                    <a:pt x="15028" y="7161"/>
                  </a:lnTo>
                  <a:lnTo>
                    <a:pt x="14906" y="6674"/>
                  </a:lnTo>
                  <a:lnTo>
                    <a:pt x="14736" y="6235"/>
                  </a:lnTo>
                  <a:lnTo>
                    <a:pt x="14565" y="5797"/>
                  </a:lnTo>
                  <a:lnTo>
                    <a:pt x="14346" y="5383"/>
                  </a:lnTo>
                  <a:lnTo>
                    <a:pt x="14102" y="4993"/>
                  </a:lnTo>
                  <a:lnTo>
                    <a:pt x="13810" y="4603"/>
                  </a:lnTo>
                  <a:lnTo>
                    <a:pt x="13518" y="4262"/>
                  </a:lnTo>
                  <a:lnTo>
                    <a:pt x="13177" y="3946"/>
                  </a:lnTo>
                  <a:lnTo>
                    <a:pt x="12836" y="3629"/>
                  </a:lnTo>
                  <a:lnTo>
                    <a:pt x="12471" y="3361"/>
                  </a:lnTo>
                  <a:lnTo>
                    <a:pt x="12056" y="3093"/>
                  </a:lnTo>
                  <a:lnTo>
                    <a:pt x="11642" y="2850"/>
                  </a:lnTo>
                  <a:lnTo>
                    <a:pt x="11228" y="2655"/>
                  </a:lnTo>
                  <a:lnTo>
                    <a:pt x="11228" y="2655"/>
                  </a:lnTo>
                  <a:lnTo>
                    <a:pt x="11034" y="2582"/>
                  </a:lnTo>
                  <a:lnTo>
                    <a:pt x="10863" y="2533"/>
                  </a:lnTo>
                  <a:lnTo>
                    <a:pt x="10668" y="2509"/>
                  </a:lnTo>
                  <a:lnTo>
                    <a:pt x="10498" y="2484"/>
                  </a:lnTo>
                  <a:lnTo>
                    <a:pt x="10084" y="2484"/>
                  </a:lnTo>
                  <a:lnTo>
                    <a:pt x="9670" y="2509"/>
                  </a:lnTo>
                  <a:lnTo>
                    <a:pt x="8817" y="2606"/>
                  </a:lnTo>
                  <a:lnTo>
                    <a:pt x="8403" y="2655"/>
                  </a:lnTo>
                  <a:lnTo>
                    <a:pt x="7965" y="2679"/>
                  </a:lnTo>
                  <a:lnTo>
                    <a:pt x="7965" y="2679"/>
                  </a:lnTo>
                  <a:lnTo>
                    <a:pt x="6357" y="0"/>
                  </a:lnTo>
                </a:path>
              </a:pathLst>
            </a:custGeom>
            <a:noFill/>
            <a:ln w="12175" cap="rnd" cmpd="sng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pPr defTabSz="1219170"/>
              <a:endParaRPr sz="1867" kern="0" dirty="0">
                <a:solidFill>
                  <a:srgbClr val="000000"/>
                </a:solidFill>
                <a:latin typeface="Comfortaa" panose="00000500000000000000" pitchFamily="2" charset="0"/>
                <a:cs typeface="Arial"/>
                <a:sym typeface="Arial"/>
              </a:endParaRPr>
            </a:p>
          </p:txBody>
        </p:sp>
        <p:sp>
          <p:nvSpPr>
            <p:cNvPr id="9" name="Shape 452">
              <a:extLst>
                <a:ext uri="{FF2B5EF4-FFF2-40B4-BE49-F238E27FC236}">
                  <a16:creationId xmlns:a16="http://schemas.microsoft.com/office/drawing/2014/main" id="{52BB9DE8-4F97-4D29-B4D3-61E535A1222C}"/>
                </a:ext>
              </a:extLst>
            </p:cNvPr>
            <p:cNvSpPr/>
            <p:nvPr/>
          </p:nvSpPr>
          <p:spPr>
            <a:xfrm>
              <a:off x="4031000" y="5150500"/>
              <a:ext cx="54200" cy="61525"/>
            </a:xfrm>
            <a:custGeom>
              <a:avLst/>
              <a:gdLst/>
              <a:ahLst/>
              <a:cxnLst/>
              <a:rect l="0" t="0" r="0" b="0"/>
              <a:pathLst>
                <a:path w="2168" h="2461" fill="none" extrusionOk="0">
                  <a:moveTo>
                    <a:pt x="2168" y="1"/>
                  </a:moveTo>
                  <a:lnTo>
                    <a:pt x="2168" y="1"/>
                  </a:lnTo>
                  <a:lnTo>
                    <a:pt x="1900" y="49"/>
                  </a:lnTo>
                  <a:lnTo>
                    <a:pt x="1656" y="123"/>
                  </a:lnTo>
                  <a:lnTo>
                    <a:pt x="1437" y="220"/>
                  </a:lnTo>
                  <a:lnTo>
                    <a:pt x="1218" y="342"/>
                  </a:lnTo>
                  <a:lnTo>
                    <a:pt x="1048" y="488"/>
                  </a:lnTo>
                  <a:lnTo>
                    <a:pt x="877" y="634"/>
                  </a:lnTo>
                  <a:lnTo>
                    <a:pt x="731" y="780"/>
                  </a:lnTo>
                  <a:lnTo>
                    <a:pt x="585" y="951"/>
                  </a:lnTo>
                  <a:lnTo>
                    <a:pt x="487" y="1121"/>
                  </a:lnTo>
                  <a:lnTo>
                    <a:pt x="366" y="1316"/>
                  </a:lnTo>
                  <a:lnTo>
                    <a:pt x="220" y="1681"/>
                  </a:lnTo>
                  <a:lnTo>
                    <a:pt x="98" y="2071"/>
                  </a:lnTo>
                  <a:lnTo>
                    <a:pt x="0" y="2461"/>
                  </a:lnTo>
                </a:path>
              </a:pathLst>
            </a:custGeom>
            <a:noFill/>
            <a:ln w="12175" cap="rnd" cmpd="sng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pPr defTabSz="1219170"/>
              <a:endParaRPr sz="1867" kern="0" dirty="0">
                <a:solidFill>
                  <a:srgbClr val="000000"/>
                </a:solidFill>
                <a:latin typeface="Comfortaa" panose="00000500000000000000" pitchFamily="2" charset="0"/>
                <a:cs typeface="Arial"/>
                <a:sym typeface="Arial"/>
              </a:endParaRPr>
            </a:p>
          </p:txBody>
        </p:sp>
      </p:grpSp>
      <p:sp>
        <p:nvSpPr>
          <p:cNvPr id="10" name="Shape 435">
            <a:extLst>
              <a:ext uri="{FF2B5EF4-FFF2-40B4-BE49-F238E27FC236}">
                <a16:creationId xmlns:a16="http://schemas.microsoft.com/office/drawing/2014/main" id="{4B51BF43-442A-4C41-9C76-9BF93208AD90}"/>
              </a:ext>
            </a:extLst>
          </p:cNvPr>
          <p:cNvSpPr txBox="1">
            <a:spLocks/>
          </p:cNvSpPr>
          <p:nvPr/>
        </p:nvSpPr>
        <p:spPr>
          <a:xfrm>
            <a:off x="1752624" y="1343450"/>
            <a:ext cx="2205141" cy="1419189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>
            <a:lvl1pPr marL="0" marR="0" lvl="0" indent="57150" algn="l" defTabSz="4572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Nunito Sans"/>
              <a:buChar char="▪"/>
              <a:defRPr sz="900" b="0" i="0" u="none" strike="noStrike" kern="1200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457200" marR="0" lvl="1" indent="57150" algn="l" defTabSz="4572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Nunito Sans"/>
              <a:buChar char="-"/>
              <a:defRPr sz="900" b="0" i="0" u="none" strike="noStrike" kern="1200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914400" marR="0" lvl="2" indent="57150" algn="l" defTabSz="4572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Nunito Sans"/>
              <a:buChar char="-"/>
              <a:defRPr sz="900" b="0" i="0" u="none" strike="noStrike" kern="1200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371600" marR="0" lvl="3" indent="57150" algn="l" defTabSz="4572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Nunito Sans"/>
              <a:buChar char="-"/>
              <a:defRPr sz="900" b="0" i="0" u="none" strike="noStrike" kern="1200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1828800" marR="0" lvl="4" indent="57150" algn="l" defTabSz="4572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Nunito Sans"/>
              <a:buChar char="-"/>
              <a:defRPr sz="900" b="0" i="0" u="none" strike="noStrike" kern="1200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2286000" marR="0" lvl="5" indent="57150" algn="l" defTabSz="4572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Nunito Sans"/>
              <a:buChar char="-"/>
              <a:defRPr sz="900" b="0" i="0" u="none" strike="noStrike" kern="1200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L="2743200" marR="0" lvl="6" indent="57150" algn="l" defTabSz="4572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Nunito Sans"/>
              <a:buChar char="-"/>
              <a:defRPr sz="900" b="0" i="0" u="none" strike="noStrike" kern="1200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L="3200400" marR="0" lvl="7" indent="57150" algn="l" defTabSz="4572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Nunito Sans"/>
              <a:buChar char="-"/>
              <a:defRPr sz="900" b="0" i="0" u="none" strike="noStrike" kern="1200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L="3657600" marR="0" lvl="8" indent="57150" algn="l" defTabSz="4572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Nunito Sans"/>
              <a:buChar char="-"/>
              <a:defRPr sz="900" b="0" i="0" u="none" strike="noStrike" kern="1200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indent="76198" algn="ctr" defTabSz="609585">
              <a:buNone/>
            </a:pPr>
            <a:r>
              <a:rPr lang="fr-FR" sz="1600" b="1" dirty="0">
                <a:solidFill>
                  <a:srgbClr val="1C1A3D"/>
                </a:solidFill>
                <a:latin typeface="Comfortaa" panose="00000500000000000000" pitchFamily="2" charset="0"/>
                <a:ea typeface="Rubik Regular"/>
                <a:cs typeface="Rubik Regular"/>
              </a:rPr>
              <a:t>Concurrent 1</a:t>
            </a:r>
          </a:p>
          <a:p>
            <a:pPr indent="76198" algn="ctr" defTabSz="609585">
              <a:buNone/>
            </a:pPr>
            <a:r>
              <a:rPr lang="fr-FR" sz="1600" i="1" dirty="0">
                <a:solidFill>
                  <a:srgbClr val="7F7F7F"/>
                </a:solidFill>
                <a:latin typeface="Comfortaa" panose="00000500000000000000" pitchFamily="2" charset="0"/>
                <a:ea typeface="Rubik Regular"/>
                <a:cs typeface="Rubik Regular"/>
              </a:rPr>
              <a:t>(Placez le logo à la place de l’icône)</a:t>
            </a:r>
          </a:p>
        </p:txBody>
      </p:sp>
      <p:sp>
        <p:nvSpPr>
          <p:cNvPr id="11" name="Shape 435">
            <a:extLst>
              <a:ext uri="{FF2B5EF4-FFF2-40B4-BE49-F238E27FC236}">
                <a16:creationId xmlns:a16="http://schemas.microsoft.com/office/drawing/2014/main" id="{99465CEA-B7C0-444E-AD3F-AE17DA1DC3F6}"/>
              </a:ext>
            </a:extLst>
          </p:cNvPr>
          <p:cNvSpPr txBox="1">
            <a:spLocks/>
          </p:cNvSpPr>
          <p:nvPr/>
        </p:nvSpPr>
        <p:spPr>
          <a:xfrm>
            <a:off x="5146692" y="1333497"/>
            <a:ext cx="1944316" cy="1342992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>
            <a:lvl1pPr marL="0" marR="0" lvl="0" indent="57150" algn="l" defTabSz="4572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Nunito Sans"/>
              <a:buChar char="▪"/>
              <a:defRPr sz="900" b="0" i="0" u="none" strike="noStrike" kern="1200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457200" marR="0" lvl="1" indent="57150" algn="l" defTabSz="4572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Nunito Sans"/>
              <a:buChar char="-"/>
              <a:defRPr sz="900" b="0" i="0" u="none" strike="noStrike" kern="1200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914400" marR="0" lvl="2" indent="57150" algn="l" defTabSz="4572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Nunito Sans"/>
              <a:buChar char="-"/>
              <a:defRPr sz="900" b="0" i="0" u="none" strike="noStrike" kern="1200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371600" marR="0" lvl="3" indent="57150" algn="l" defTabSz="4572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Nunito Sans"/>
              <a:buChar char="-"/>
              <a:defRPr sz="900" b="0" i="0" u="none" strike="noStrike" kern="1200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1828800" marR="0" lvl="4" indent="57150" algn="l" defTabSz="4572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Nunito Sans"/>
              <a:buChar char="-"/>
              <a:defRPr sz="900" b="0" i="0" u="none" strike="noStrike" kern="1200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2286000" marR="0" lvl="5" indent="57150" algn="l" defTabSz="4572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Nunito Sans"/>
              <a:buChar char="-"/>
              <a:defRPr sz="900" b="0" i="0" u="none" strike="noStrike" kern="1200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L="2743200" marR="0" lvl="6" indent="57150" algn="l" defTabSz="4572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Nunito Sans"/>
              <a:buChar char="-"/>
              <a:defRPr sz="900" b="0" i="0" u="none" strike="noStrike" kern="1200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L="3200400" marR="0" lvl="7" indent="57150" algn="l" defTabSz="4572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Nunito Sans"/>
              <a:buChar char="-"/>
              <a:defRPr sz="900" b="0" i="0" u="none" strike="noStrike" kern="1200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L="3657600" marR="0" lvl="8" indent="57150" algn="l" defTabSz="4572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Nunito Sans"/>
              <a:buChar char="-"/>
              <a:defRPr sz="900" b="0" i="0" u="none" strike="noStrike" kern="1200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indent="76198" algn="ctr" defTabSz="609585">
              <a:buNone/>
            </a:pPr>
            <a:r>
              <a:rPr lang="fr-FR" sz="1600" b="1" dirty="0">
                <a:solidFill>
                  <a:srgbClr val="1C1A3D"/>
                </a:solidFill>
                <a:latin typeface="Comfortaa" panose="00000500000000000000" pitchFamily="2" charset="0"/>
                <a:ea typeface="Rubik Regular"/>
                <a:cs typeface="Rubik Regular"/>
              </a:rPr>
              <a:t>Concurrent 2</a:t>
            </a:r>
          </a:p>
          <a:p>
            <a:pPr indent="76198" algn="ctr" defTabSz="609585">
              <a:buNone/>
            </a:pPr>
            <a:r>
              <a:rPr lang="fr-FR" sz="1600" i="1" dirty="0">
                <a:solidFill>
                  <a:srgbClr val="7F7F7F"/>
                </a:solidFill>
                <a:latin typeface="Comfortaa" panose="00000500000000000000" pitchFamily="2" charset="0"/>
                <a:ea typeface="Rubik Regular"/>
                <a:cs typeface="Rubik Regular"/>
              </a:rPr>
              <a:t>(Placez le logo à la place de l’icône)</a:t>
            </a:r>
          </a:p>
        </p:txBody>
      </p:sp>
      <p:sp>
        <p:nvSpPr>
          <p:cNvPr id="12" name="Shape 435">
            <a:extLst>
              <a:ext uri="{FF2B5EF4-FFF2-40B4-BE49-F238E27FC236}">
                <a16:creationId xmlns:a16="http://schemas.microsoft.com/office/drawing/2014/main" id="{A3784F31-8C20-44E6-9C7F-0CF7B0484B12}"/>
              </a:ext>
            </a:extLst>
          </p:cNvPr>
          <p:cNvSpPr txBox="1">
            <a:spLocks/>
          </p:cNvSpPr>
          <p:nvPr/>
        </p:nvSpPr>
        <p:spPr>
          <a:xfrm>
            <a:off x="8546905" y="1292186"/>
            <a:ext cx="2035370" cy="1203289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>
            <a:lvl1pPr marL="0" marR="0" lvl="0" indent="57150" algn="l" defTabSz="4572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Nunito Sans"/>
              <a:buChar char="▪"/>
              <a:defRPr sz="900" b="0" i="0" u="none" strike="noStrike" kern="1200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457200" marR="0" lvl="1" indent="57150" algn="l" defTabSz="4572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Nunito Sans"/>
              <a:buChar char="-"/>
              <a:defRPr sz="900" b="0" i="0" u="none" strike="noStrike" kern="1200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914400" marR="0" lvl="2" indent="57150" algn="l" defTabSz="4572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Nunito Sans"/>
              <a:buChar char="-"/>
              <a:defRPr sz="900" b="0" i="0" u="none" strike="noStrike" kern="1200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371600" marR="0" lvl="3" indent="57150" algn="l" defTabSz="4572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Nunito Sans"/>
              <a:buChar char="-"/>
              <a:defRPr sz="900" b="0" i="0" u="none" strike="noStrike" kern="1200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1828800" marR="0" lvl="4" indent="57150" algn="l" defTabSz="4572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Nunito Sans"/>
              <a:buChar char="-"/>
              <a:defRPr sz="900" b="0" i="0" u="none" strike="noStrike" kern="1200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2286000" marR="0" lvl="5" indent="57150" algn="l" defTabSz="4572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Nunito Sans"/>
              <a:buChar char="-"/>
              <a:defRPr sz="900" b="0" i="0" u="none" strike="noStrike" kern="1200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L="2743200" marR="0" lvl="6" indent="57150" algn="l" defTabSz="4572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Nunito Sans"/>
              <a:buChar char="-"/>
              <a:defRPr sz="900" b="0" i="0" u="none" strike="noStrike" kern="1200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L="3200400" marR="0" lvl="7" indent="57150" algn="l" defTabSz="4572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Nunito Sans"/>
              <a:buChar char="-"/>
              <a:defRPr sz="900" b="0" i="0" u="none" strike="noStrike" kern="1200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L="3657600" marR="0" lvl="8" indent="57150" algn="l" defTabSz="4572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Nunito Sans"/>
              <a:buChar char="-"/>
              <a:defRPr sz="900" b="0" i="0" u="none" strike="noStrike" kern="1200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indent="76198" algn="ctr" defTabSz="609585">
              <a:buNone/>
            </a:pPr>
            <a:r>
              <a:rPr lang="fr-FR" sz="1600" b="1" dirty="0">
                <a:solidFill>
                  <a:srgbClr val="1C1A3D"/>
                </a:solidFill>
                <a:latin typeface="Comfortaa" panose="00000500000000000000" pitchFamily="2" charset="0"/>
                <a:ea typeface="Rubik Regular"/>
                <a:cs typeface="Rubik Regular"/>
              </a:rPr>
              <a:t>Concurrent 3</a:t>
            </a:r>
          </a:p>
          <a:p>
            <a:pPr indent="76198" algn="ctr" defTabSz="609585">
              <a:buNone/>
            </a:pPr>
            <a:r>
              <a:rPr lang="fr-FR" sz="1600" i="1" dirty="0">
                <a:solidFill>
                  <a:srgbClr val="7F7F7F"/>
                </a:solidFill>
                <a:latin typeface="Comfortaa" panose="00000500000000000000" pitchFamily="2" charset="0"/>
                <a:ea typeface="Rubik Regular"/>
                <a:cs typeface="Rubik Regular"/>
              </a:rPr>
              <a:t>(Placez le logo à la place de l’icône)</a:t>
            </a:r>
          </a:p>
        </p:txBody>
      </p:sp>
      <p:sp>
        <p:nvSpPr>
          <p:cNvPr id="13" name="Shape 435">
            <a:extLst>
              <a:ext uri="{FF2B5EF4-FFF2-40B4-BE49-F238E27FC236}">
                <a16:creationId xmlns:a16="http://schemas.microsoft.com/office/drawing/2014/main" id="{FCCE0F0E-0B3E-4303-86EC-1AA53AB690CA}"/>
              </a:ext>
            </a:extLst>
          </p:cNvPr>
          <p:cNvSpPr txBox="1">
            <a:spLocks/>
          </p:cNvSpPr>
          <p:nvPr/>
        </p:nvSpPr>
        <p:spPr>
          <a:xfrm>
            <a:off x="5108592" y="3151749"/>
            <a:ext cx="2386400" cy="3204601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89" indent="-457189" defTabSz="609585">
              <a:spcBef>
                <a:spcPts val="0"/>
              </a:spcBef>
              <a:buNone/>
            </a:pPr>
            <a:r>
              <a:rPr lang="fr" sz="1467" dirty="0">
                <a:solidFill>
                  <a:prstClr val="black">
                    <a:lumMod val="65000"/>
                    <a:lumOff val="35000"/>
                  </a:prstClr>
                </a:solidFill>
                <a:latin typeface="Comfortaa" panose="00000500000000000000" pitchFamily="2" charset="0"/>
                <a:cs typeface="Rubik Regular"/>
                <a:sym typeface="Arial"/>
              </a:rPr>
              <a:t>Décrivez l’activité du concurrent.</a:t>
            </a:r>
          </a:p>
          <a:p>
            <a:pPr marL="457189" indent="-457189" defTabSz="609585">
              <a:spcBef>
                <a:spcPts val="0"/>
              </a:spcBef>
              <a:buNone/>
            </a:pPr>
            <a:endParaRPr lang="fr" sz="1467" dirty="0">
              <a:solidFill>
                <a:srgbClr val="7F7F7F"/>
              </a:solidFill>
              <a:latin typeface="Comfortaa" panose="00000500000000000000" pitchFamily="2" charset="0"/>
              <a:cs typeface="Rubik Regular"/>
              <a:sym typeface="Arial"/>
            </a:endParaRPr>
          </a:p>
          <a:p>
            <a:pPr marL="457189" indent="-457189" defTabSz="609585">
              <a:spcBef>
                <a:spcPts val="0"/>
              </a:spcBef>
              <a:buNone/>
            </a:pPr>
            <a:r>
              <a:rPr lang="fr" sz="1467" dirty="0">
                <a:solidFill>
                  <a:srgbClr val="7F7F7F"/>
                </a:solidFill>
                <a:latin typeface="Comfortaa" panose="00000500000000000000" pitchFamily="2" charset="0"/>
                <a:cs typeface="Rubik Regular"/>
                <a:sym typeface="Arial"/>
              </a:rPr>
              <a:t>Cible :</a:t>
            </a:r>
          </a:p>
          <a:p>
            <a:pPr marL="457189" indent="-457189" defTabSz="609585">
              <a:spcBef>
                <a:spcPts val="0"/>
              </a:spcBef>
              <a:buNone/>
            </a:pPr>
            <a:r>
              <a:rPr lang="fr" sz="1467" dirty="0">
                <a:solidFill>
                  <a:srgbClr val="7F7F7F"/>
                </a:solidFill>
                <a:latin typeface="Comfortaa" panose="00000500000000000000" pitchFamily="2" charset="0"/>
                <a:cs typeface="Rubik Regular"/>
                <a:sym typeface="Arial"/>
              </a:rPr>
              <a:t>Prix :</a:t>
            </a:r>
          </a:p>
          <a:p>
            <a:pPr marL="457189" indent="-457189" defTabSz="609585">
              <a:spcBef>
                <a:spcPts val="0"/>
              </a:spcBef>
              <a:buNone/>
            </a:pPr>
            <a:r>
              <a:rPr lang="fr" sz="1467" dirty="0">
                <a:solidFill>
                  <a:srgbClr val="7F7F7F"/>
                </a:solidFill>
                <a:latin typeface="Comfortaa" panose="00000500000000000000" pitchFamily="2" charset="0"/>
                <a:cs typeface="Rubik Regular"/>
                <a:sym typeface="Arial"/>
              </a:rPr>
              <a:t>Forces : </a:t>
            </a:r>
          </a:p>
          <a:p>
            <a:pPr marL="457189" indent="-457189" defTabSz="609585">
              <a:spcBef>
                <a:spcPts val="0"/>
              </a:spcBef>
              <a:buNone/>
            </a:pPr>
            <a:r>
              <a:rPr lang="fr" sz="1467" dirty="0">
                <a:solidFill>
                  <a:srgbClr val="7F7F7F"/>
                </a:solidFill>
                <a:latin typeface="Comfortaa" panose="00000500000000000000" pitchFamily="2" charset="0"/>
                <a:cs typeface="Rubik Regular"/>
                <a:sym typeface="Arial"/>
              </a:rPr>
              <a:t>Faiblesses :</a:t>
            </a:r>
          </a:p>
          <a:p>
            <a:pPr marL="457189" indent="-457189" defTabSz="609585">
              <a:spcBef>
                <a:spcPts val="0"/>
              </a:spcBef>
              <a:buNone/>
            </a:pPr>
            <a:endParaRPr lang="fr" sz="1467" dirty="0">
              <a:solidFill>
                <a:prstClr val="black"/>
              </a:solidFill>
              <a:latin typeface="Comfortaa" panose="00000500000000000000" pitchFamily="2" charset="0"/>
              <a:cs typeface="Rubik Regular"/>
              <a:sym typeface="Arial"/>
            </a:endParaRPr>
          </a:p>
          <a:p>
            <a:pPr marL="457189" indent="-457189" defTabSz="609585">
              <a:spcBef>
                <a:spcPts val="0"/>
              </a:spcBef>
              <a:buClr>
                <a:prstClr val="black"/>
              </a:buClr>
              <a:buSzPct val="122222"/>
              <a:buNone/>
            </a:pPr>
            <a:r>
              <a:rPr lang="fr" sz="1467" dirty="0">
                <a:solidFill>
                  <a:srgbClr val="1F497D"/>
                </a:solidFill>
                <a:latin typeface="Comfortaa" panose="00000500000000000000" pitchFamily="2" charset="0"/>
                <a:cs typeface="Rubik Regular"/>
                <a:sym typeface="Arial"/>
              </a:rPr>
              <a:t>Site web :</a:t>
            </a:r>
          </a:p>
          <a:p>
            <a:pPr marL="457189" indent="-457189" defTabSz="609585">
              <a:spcBef>
                <a:spcPts val="0"/>
              </a:spcBef>
              <a:buNone/>
            </a:pPr>
            <a:endParaRPr lang="fr" sz="1467" dirty="0">
              <a:solidFill>
                <a:prstClr val="black"/>
              </a:solidFill>
              <a:latin typeface="Comfortaa" panose="00000500000000000000" pitchFamily="2" charset="0"/>
              <a:cs typeface="Rubik Regular"/>
              <a:sym typeface="Arial"/>
            </a:endParaRPr>
          </a:p>
        </p:txBody>
      </p:sp>
      <p:sp>
        <p:nvSpPr>
          <p:cNvPr id="14" name="Shape 435">
            <a:extLst>
              <a:ext uri="{FF2B5EF4-FFF2-40B4-BE49-F238E27FC236}">
                <a16:creationId xmlns:a16="http://schemas.microsoft.com/office/drawing/2014/main" id="{A4498A79-6E9B-4625-9C78-11E8DDF6E0FD}"/>
              </a:ext>
            </a:extLst>
          </p:cNvPr>
          <p:cNvSpPr txBox="1">
            <a:spLocks/>
          </p:cNvSpPr>
          <p:nvPr/>
        </p:nvSpPr>
        <p:spPr>
          <a:xfrm>
            <a:off x="8373339" y="3137531"/>
            <a:ext cx="2386400" cy="3204601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89" indent="-457189" defTabSz="609585">
              <a:spcBef>
                <a:spcPts val="0"/>
              </a:spcBef>
              <a:buNone/>
            </a:pPr>
            <a:r>
              <a:rPr lang="fr" sz="1467" dirty="0">
                <a:solidFill>
                  <a:prstClr val="black">
                    <a:lumMod val="65000"/>
                    <a:lumOff val="35000"/>
                  </a:prstClr>
                </a:solidFill>
                <a:latin typeface="Comfortaa" panose="00000500000000000000" pitchFamily="2" charset="0"/>
                <a:cs typeface="Rubik Regular"/>
                <a:sym typeface="Arial"/>
              </a:rPr>
              <a:t>Décrivez l’activité du concurrent.</a:t>
            </a:r>
          </a:p>
          <a:p>
            <a:pPr marL="457189" indent="-457189" defTabSz="609585">
              <a:spcBef>
                <a:spcPts val="0"/>
              </a:spcBef>
              <a:buNone/>
            </a:pPr>
            <a:endParaRPr lang="fr" sz="1467" dirty="0">
              <a:solidFill>
                <a:srgbClr val="7F7F7F"/>
              </a:solidFill>
              <a:latin typeface="Comfortaa" panose="00000500000000000000" pitchFamily="2" charset="0"/>
              <a:cs typeface="Rubik Regular"/>
              <a:sym typeface="Arial"/>
            </a:endParaRPr>
          </a:p>
          <a:p>
            <a:pPr marL="457189" indent="-457189" defTabSz="609585">
              <a:spcBef>
                <a:spcPts val="0"/>
              </a:spcBef>
              <a:buNone/>
            </a:pPr>
            <a:r>
              <a:rPr lang="fr" sz="1467" dirty="0">
                <a:solidFill>
                  <a:srgbClr val="7F7F7F"/>
                </a:solidFill>
                <a:latin typeface="Comfortaa" panose="00000500000000000000" pitchFamily="2" charset="0"/>
                <a:cs typeface="Rubik Regular"/>
                <a:sym typeface="Arial"/>
              </a:rPr>
              <a:t>Cible :</a:t>
            </a:r>
          </a:p>
          <a:p>
            <a:pPr marL="457189" indent="-457189" defTabSz="609585">
              <a:spcBef>
                <a:spcPts val="0"/>
              </a:spcBef>
              <a:buNone/>
            </a:pPr>
            <a:r>
              <a:rPr lang="fr" sz="1467" dirty="0">
                <a:solidFill>
                  <a:srgbClr val="7F7F7F"/>
                </a:solidFill>
                <a:latin typeface="Comfortaa" panose="00000500000000000000" pitchFamily="2" charset="0"/>
                <a:cs typeface="Rubik Regular"/>
                <a:sym typeface="Arial"/>
              </a:rPr>
              <a:t>Prix :</a:t>
            </a:r>
          </a:p>
          <a:p>
            <a:pPr marL="457189" indent="-457189" defTabSz="609585">
              <a:spcBef>
                <a:spcPts val="0"/>
              </a:spcBef>
              <a:buNone/>
            </a:pPr>
            <a:r>
              <a:rPr lang="fr" sz="1467" dirty="0">
                <a:solidFill>
                  <a:srgbClr val="7F7F7F"/>
                </a:solidFill>
                <a:latin typeface="Comfortaa" panose="00000500000000000000" pitchFamily="2" charset="0"/>
                <a:cs typeface="Rubik Regular"/>
                <a:sym typeface="Arial"/>
              </a:rPr>
              <a:t>Forces : </a:t>
            </a:r>
          </a:p>
          <a:p>
            <a:pPr marL="457189" indent="-457189" defTabSz="609585">
              <a:spcBef>
                <a:spcPts val="0"/>
              </a:spcBef>
              <a:buNone/>
            </a:pPr>
            <a:r>
              <a:rPr lang="fr" sz="1467" dirty="0">
                <a:solidFill>
                  <a:srgbClr val="7F7F7F"/>
                </a:solidFill>
                <a:latin typeface="Comfortaa" panose="00000500000000000000" pitchFamily="2" charset="0"/>
                <a:cs typeface="Rubik Regular"/>
                <a:sym typeface="Arial"/>
              </a:rPr>
              <a:t>Faiblesses :</a:t>
            </a:r>
          </a:p>
          <a:p>
            <a:pPr marL="457189" indent="-457189" defTabSz="609585">
              <a:spcBef>
                <a:spcPts val="0"/>
              </a:spcBef>
              <a:buNone/>
            </a:pPr>
            <a:endParaRPr lang="fr" sz="1467" dirty="0">
              <a:solidFill>
                <a:prstClr val="black"/>
              </a:solidFill>
              <a:latin typeface="Comfortaa" panose="00000500000000000000" pitchFamily="2" charset="0"/>
              <a:cs typeface="Rubik Regular"/>
              <a:sym typeface="Arial"/>
            </a:endParaRPr>
          </a:p>
          <a:p>
            <a:pPr marL="457189" indent="-457189" defTabSz="609585">
              <a:spcBef>
                <a:spcPts val="0"/>
              </a:spcBef>
              <a:buClr>
                <a:prstClr val="black"/>
              </a:buClr>
              <a:buSzPct val="122222"/>
              <a:buNone/>
            </a:pPr>
            <a:r>
              <a:rPr lang="fr" sz="1467" dirty="0">
                <a:solidFill>
                  <a:srgbClr val="1F497D"/>
                </a:solidFill>
                <a:latin typeface="Comfortaa" panose="00000500000000000000" pitchFamily="2" charset="0"/>
                <a:cs typeface="Rubik Regular"/>
                <a:sym typeface="Arial"/>
              </a:rPr>
              <a:t>Site web :</a:t>
            </a:r>
          </a:p>
          <a:p>
            <a:pPr marL="457189" indent="-457189" defTabSz="609585">
              <a:spcBef>
                <a:spcPts val="0"/>
              </a:spcBef>
              <a:buNone/>
            </a:pPr>
            <a:endParaRPr lang="fr" sz="1467" dirty="0">
              <a:solidFill>
                <a:prstClr val="black"/>
              </a:solidFill>
              <a:latin typeface="Comfortaa" panose="00000500000000000000" pitchFamily="2" charset="0"/>
              <a:cs typeface="Rubik Regular"/>
              <a:sym typeface="Arial"/>
            </a:endParaRP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54B76126-2944-4DC2-A14D-78144B1CB4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175" y="1497567"/>
            <a:ext cx="211714" cy="211341"/>
          </a:xfrm>
          <a:prstGeom prst="chevron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5C51348C-B5F5-4A5F-808C-F444BCF5E5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048" y="1483349"/>
            <a:ext cx="211714" cy="211341"/>
          </a:xfrm>
          <a:prstGeom prst="chevron">
            <a:avLst/>
          </a:prstGeom>
        </p:spPr>
      </p:pic>
      <p:sp>
        <p:nvSpPr>
          <p:cNvPr id="17" name="Flèche : chevron 16">
            <a:extLst>
              <a:ext uri="{FF2B5EF4-FFF2-40B4-BE49-F238E27FC236}">
                <a16:creationId xmlns:a16="http://schemas.microsoft.com/office/drawing/2014/main" id="{714D9D99-D3AF-4C09-BBF3-D73C7FC93B12}"/>
              </a:ext>
            </a:extLst>
          </p:cNvPr>
          <p:cNvSpPr/>
          <p:nvPr/>
        </p:nvSpPr>
        <p:spPr>
          <a:xfrm>
            <a:off x="5143588" y="1497567"/>
            <a:ext cx="211714" cy="212413"/>
          </a:xfrm>
          <a:prstGeom prst="chevron">
            <a:avLst/>
          </a:prstGeom>
          <a:solidFill>
            <a:srgbClr val="2F26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  <a:latin typeface="Comfortaa" panose="00000500000000000000" pitchFamily="2" charset="0"/>
            </a:endParaRPr>
          </a:p>
        </p:txBody>
      </p:sp>
      <p:sp>
        <p:nvSpPr>
          <p:cNvPr id="18" name="Titre 1">
            <a:extLst>
              <a:ext uri="{FF2B5EF4-FFF2-40B4-BE49-F238E27FC236}">
                <a16:creationId xmlns:a16="http://schemas.microsoft.com/office/drawing/2014/main" id="{F1EAEFF3-D135-4219-A73B-2F6326494D62}"/>
              </a:ext>
            </a:extLst>
          </p:cNvPr>
          <p:cNvSpPr txBox="1">
            <a:spLocks/>
          </p:cNvSpPr>
          <p:nvPr/>
        </p:nvSpPr>
        <p:spPr>
          <a:xfrm>
            <a:off x="3595469" y="186123"/>
            <a:ext cx="4329200" cy="7682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Nunito Sans"/>
              <a:buNone/>
              <a:defRPr sz="3200" b="0" i="0" u="none" strike="noStrike" kern="1200" cap="none">
                <a:solidFill>
                  <a:srgbClr val="252350"/>
                </a:solidFill>
                <a:latin typeface="Rubik Regular"/>
                <a:ea typeface="Rubik Regular"/>
                <a:cs typeface="Rubik Regular"/>
                <a:sym typeface="Nunito Sans"/>
              </a:defRPr>
            </a:lvl1pPr>
            <a:lvl2pPr lvl="1" indent="0" rtl="0">
              <a:spcBef>
                <a:spcPts val="0"/>
              </a:spcBef>
              <a:buClr>
                <a:srgbClr val="FFFFFF"/>
              </a:buClr>
              <a:buFont typeface="Nunito Sans"/>
              <a:buNone/>
              <a:defRPr sz="32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 indent="0" rtl="0">
              <a:spcBef>
                <a:spcPts val="0"/>
              </a:spcBef>
              <a:buClr>
                <a:srgbClr val="FFFFFF"/>
              </a:buClr>
              <a:buFont typeface="Nunito Sans"/>
              <a:buNone/>
              <a:defRPr sz="32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 indent="0" rtl="0">
              <a:spcBef>
                <a:spcPts val="0"/>
              </a:spcBef>
              <a:buClr>
                <a:srgbClr val="FFFFFF"/>
              </a:buClr>
              <a:buFont typeface="Nunito Sans"/>
              <a:buNone/>
              <a:defRPr sz="32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 indent="0" rtl="0">
              <a:spcBef>
                <a:spcPts val="0"/>
              </a:spcBef>
              <a:buClr>
                <a:srgbClr val="FFFFFF"/>
              </a:buClr>
              <a:buFont typeface="Nunito Sans"/>
              <a:buNone/>
              <a:defRPr sz="32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 indent="0" rtl="0">
              <a:spcBef>
                <a:spcPts val="0"/>
              </a:spcBef>
              <a:buClr>
                <a:srgbClr val="FFFFFF"/>
              </a:buClr>
              <a:buFont typeface="Nunito Sans"/>
              <a:buNone/>
              <a:defRPr sz="32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 indent="0" rtl="0">
              <a:spcBef>
                <a:spcPts val="0"/>
              </a:spcBef>
              <a:buClr>
                <a:srgbClr val="FFFFFF"/>
              </a:buClr>
              <a:buFont typeface="Nunito Sans"/>
              <a:buNone/>
              <a:defRPr sz="32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 indent="0" rtl="0">
              <a:spcBef>
                <a:spcPts val="0"/>
              </a:spcBef>
              <a:buClr>
                <a:srgbClr val="FFFFFF"/>
              </a:buClr>
              <a:buFont typeface="Nunito Sans"/>
              <a:buNone/>
              <a:defRPr sz="32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 indent="0" rtl="0">
              <a:spcBef>
                <a:spcPts val="0"/>
              </a:spcBef>
              <a:buClr>
                <a:srgbClr val="FFFFFF"/>
              </a:buClr>
              <a:buFont typeface="Nunito Sans"/>
              <a:buNone/>
              <a:defRPr sz="32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r>
              <a:rPr lang="fr-FR" sz="3200" kern="0" dirty="0">
                <a:solidFill>
                  <a:srgbClr val="2F2A5C"/>
                </a:solidFill>
                <a:latin typeface="Maquire" pitchFamily="50" charset="0"/>
                <a:cs typeface="Rubik Light" charset="0"/>
                <a:sym typeface="Arial"/>
              </a:rPr>
              <a:t>6</a:t>
            </a:r>
            <a:r>
              <a:rPr lang="fr-FR" kern="0" dirty="0">
                <a:solidFill>
                  <a:srgbClr val="2F2A5C"/>
                </a:solidFill>
                <a:latin typeface="Maquire" pitchFamily="50" charset="0"/>
                <a:cs typeface="Rubik Light" charset="0"/>
                <a:sym typeface="Arial"/>
              </a:rPr>
              <a:t> - </a:t>
            </a:r>
            <a:r>
              <a:rPr lang="fr-FR" kern="0" dirty="0">
                <a:solidFill>
                  <a:srgbClr val="2F2A5C"/>
                </a:solidFill>
                <a:latin typeface="Maquire" pitchFamily="50" charset="0"/>
                <a:sym typeface="Arial"/>
              </a:rPr>
              <a:t>CONCURRENCE</a:t>
            </a:r>
            <a:r>
              <a:rPr lang="fr-FR" sz="3200" kern="0" dirty="0">
                <a:solidFill>
                  <a:srgbClr val="2F2A5C"/>
                </a:solidFill>
                <a:latin typeface="Maquire" pitchFamily="50" charset="0"/>
                <a:cs typeface="Rubik Light" charset="0"/>
                <a:sym typeface="Arial"/>
              </a:rPr>
              <a:t> </a:t>
            </a:r>
            <a:endParaRPr lang="fr-FR" dirty="0">
              <a:solidFill>
                <a:srgbClr val="2F2A5C"/>
              </a:solidFill>
              <a:latin typeface="Maquire" pitchFamily="50" charset="0"/>
            </a:endParaRPr>
          </a:p>
        </p:txBody>
      </p:sp>
      <p:grpSp>
        <p:nvGrpSpPr>
          <p:cNvPr id="36" name="Shape 442">
            <a:extLst>
              <a:ext uri="{FF2B5EF4-FFF2-40B4-BE49-F238E27FC236}">
                <a16:creationId xmlns:a16="http://schemas.microsoft.com/office/drawing/2014/main" id="{15B1D37D-7BD6-4D40-84DE-0DDB9DF592D4}"/>
              </a:ext>
            </a:extLst>
          </p:cNvPr>
          <p:cNvGrpSpPr/>
          <p:nvPr/>
        </p:nvGrpSpPr>
        <p:grpSpPr>
          <a:xfrm>
            <a:off x="5856810" y="2426554"/>
            <a:ext cx="524079" cy="524079"/>
            <a:chOff x="5941025" y="3634400"/>
            <a:chExt cx="467650" cy="467650"/>
          </a:xfrm>
        </p:grpSpPr>
        <p:sp>
          <p:nvSpPr>
            <p:cNvPr id="37" name="Shape 443">
              <a:extLst>
                <a:ext uri="{FF2B5EF4-FFF2-40B4-BE49-F238E27FC236}">
                  <a16:creationId xmlns:a16="http://schemas.microsoft.com/office/drawing/2014/main" id="{6E628762-4332-41F5-BAF3-ABDA7BDBE9D0}"/>
                </a:ext>
              </a:extLst>
            </p:cNvPr>
            <p:cNvSpPr/>
            <p:nvPr/>
          </p:nvSpPr>
          <p:spPr>
            <a:xfrm>
              <a:off x="5941025" y="3634400"/>
              <a:ext cx="467650" cy="467650"/>
            </a:xfrm>
            <a:custGeom>
              <a:avLst/>
              <a:gdLst/>
              <a:ahLst/>
              <a:cxnLst/>
              <a:rect l="0" t="0" r="0" b="0"/>
              <a:pathLst>
                <a:path w="18706" h="18706" fill="none" extrusionOk="0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w="12175" cap="rnd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pPr defTabSz="1219170"/>
              <a:endParaRPr sz="1867" kern="0" dirty="0">
                <a:solidFill>
                  <a:srgbClr val="000000"/>
                </a:solidFill>
                <a:latin typeface="Comfortaa" panose="00000500000000000000" pitchFamily="2" charset="0"/>
                <a:cs typeface="Arial"/>
                <a:sym typeface="Arial"/>
              </a:endParaRPr>
            </a:p>
          </p:txBody>
        </p:sp>
        <p:sp>
          <p:nvSpPr>
            <p:cNvPr id="38" name="Shape 444">
              <a:extLst>
                <a:ext uri="{FF2B5EF4-FFF2-40B4-BE49-F238E27FC236}">
                  <a16:creationId xmlns:a16="http://schemas.microsoft.com/office/drawing/2014/main" id="{106C011B-FBF0-49B0-A0B9-AA097CCA8A6F}"/>
                </a:ext>
              </a:extLst>
            </p:cNvPr>
            <p:cNvSpPr/>
            <p:nvPr/>
          </p:nvSpPr>
          <p:spPr>
            <a:xfrm>
              <a:off x="6211975" y="3753150"/>
              <a:ext cx="19525" cy="18900"/>
            </a:xfrm>
            <a:custGeom>
              <a:avLst/>
              <a:gdLst/>
              <a:ahLst/>
              <a:cxnLst/>
              <a:rect l="0" t="0" r="0" b="0"/>
              <a:pathLst>
                <a:path w="781" h="756" fill="none" extrusionOk="0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w="12175" cap="rnd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pPr defTabSz="1219170"/>
              <a:endParaRPr sz="1867" kern="0" dirty="0">
                <a:solidFill>
                  <a:srgbClr val="000000"/>
                </a:solidFill>
                <a:latin typeface="Comfortaa" panose="00000500000000000000" pitchFamily="2" charset="0"/>
                <a:cs typeface="Arial"/>
                <a:sym typeface="Arial"/>
              </a:endParaRPr>
            </a:p>
          </p:txBody>
        </p:sp>
        <p:sp>
          <p:nvSpPr>
            <p:cNvPr id="39" name="Shape 445">
              <a:extLst>
                <a:ext uri="{FF2B5EF4-FFF2-40B4-BE49-F238E27FC236}">
                  <a16:creationId xmlns:a16="http://schemas.microsoft.com/office/drawing/2014/main" id="{357E4FC3-972D-4D18-A4A7-87E6607CA7A5}"/>
                </a:ext>
              </a:extLst>
            </p:cNvPr>
            <p:cNvSpPr/>
            <p:nvPr/>
          </p:nvSpPr>
          <p:spPr>
            <a:xfrm>
              <a:off x="5943475" y="3695900"/>
              <a:ext cx="177800" cy="351350"/>
            </a:xfrm>
            <a:custGeom>
              <a:avLst/>
              <a:gdLst/>
              <a:ahLst/>
              <a:cxnLst/>
              <a:rect l="0" t="0" r="0" b="0"/>
              <a:pathLst>
                <a:path w="7112" h="14054" fill="none" extrusionOk="0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w="12175" cap="rnd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pPr defTabSz="1219170"/>
              <a:endParaRPr sz="1867" kern="0" dirty="0">
                <a:solidFill>
                  <a:srgbClr val="000000"/>
                </a:solidFill>
                <a:latin typeface="Comfortaa" panose="00000500000000000000" pitchFamily="2" charset="0"/>
                <a:cs typeface="Arial"/>
                <a:sym typeface="Arial"/>
              </a:endParaRPr>
            </a:p>
          </p:txBody>
        </p:sp>
        <p:sp>
          <p:nvSpPr>
            <p:cNvPr id="40" name="Shape 446">
              <a:extLst>
                <a:ext uri="{FF2B5EF4-FFF2-40B4-BE49-F238E27FC236}">
                  <a16:creationId xmlns:a16="http://schemas.microsoft.com/office/drawing/2014/main" id="{806C6CB8-72FF-4FFF-867D-C1F0B4CA76D2}"/>
                </a:ext>
              </a:extLst>
            </p:cNvPr>
            <p:cNvSpPr/>
            <p:nvPr/>
          </p:nvSpPr>
          <p:spPr>
            <a:xfrm>
              <a:off x="6128575" y="3695900"/>
              <a:ext cx="86475" cy="47525"/>
            </a:xfrm>
            <a:custGeom>
              <a:avLst/>
              <a:gdLst/>
              <a:ahLst/>
              <a:cxnLst/>
              <a:rect l="0" t="0" r="0" b="0"/>
              <a:pathLst>
                <a:path w="3459" h="1901" fill="none" extrusionOk="0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w="12175" cap="rnd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pPr defTabSz="1219170"/>
              <a:endParaRPr sz="1867" kern="0" dirty="0">
                <a:solidFill>
                  <a:srgbClr val="000000"/>
                </a:solidFill>
                <a:latin typeface="Comfortaa" panose="00000500000000000000" pitchFamily="2" charset="0"/>
                <a:cs typeface="Arial"/>
                <a:sym typeface="Arial"/>
              </a:endParaRPr>
            </a:p>
          </p:txBody>
        </p:sp>
        <p:sp>
          <p:nvSpPr>
            <p:cNvPr id="41" name="Shape 447">
              <a:extLst>
                <a:ext uri="{FF2B5EF4-FFF2-40B4-BE49-F238E27FC236}">
                  <a16:creationId xmlns:a16="http://schemas.microsoft.com/office/drawing/2014/main" id="{A8561AAE-32CF-45E9-A879-0720C61D54DF}"/>
                </a:ext>
              </a:extLst>
            </p:cNvPr>
            <p:cNvSpPr/>
            <p:nvPr/>
          </p:nvSpPr>
          <p:spPr>
            <a:xfrm>
              <a:off x="6357500" y="3940075"/>
              <a:ext cx="18900" cy="34725"/>
            </a:xfrm>
            <a:custGeom>
              <a:avLst/>
              <a:gdLst/>
              <a:ahLst/>
              <a:cxnLst/>
              <a:rect l="0" t="0" r="0" b="0"/>
              <a:pathLst>
                <a:path w="756" h="1389" fill="none" extrusionOk="0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w="12175" cap="rnd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pPr defTabSz="1219170"/>
              <a:endParaRPr sz="1867" kern="0" dirty="0">
                <a:solidFill>
                  <a:srgbClr val="000000"/>
                </a:solidFill>
                <a:latin typeface="Comfortaa" panose="00000500000000000000" pitchFamily="2" charset="0"/>
                <a:cs typeface="Arial"/>
                <a:sym typeface="Arial"/>
              </a:endParaRPr>
            </a:p>
          </p:txBody>
        </p:sp>
        <p:sp>
          <p:nvSpPr>
            <p:cNvPr id="42" name="Shape 448">
              <a:extLst>
                <a:ext uri="{FF2B5EF4-FFF2-40B4-BE49-F238E27FC236}">
                  <a16:creationId xmlns:a16="http://schemas.microsoft.com/office/drawing/2014/main" id="{A4968661-11FC-4106-BAF6-A47054678999}"/>
                </a:ext>
              </a:extLst>
            </p:cNvPr>
            <p:cNvSpPr/>
            <p:nvPr/>
          </p:nvSpPr>
          <p:spPr>
            <a:xfrm>
              <a:off x="6202850" y="3720875"/>
              <a:ext cx="204000" cy="278875"/>
            </a:xfrm>
            <a:custGeom>
              <a:avLst/>
              <a:gdLst/>
              <a:ahLst/>
              <a:cxnLst/>
              <a:rect l="0" t="0" r="0" b="0"/>
              <a:pathLst>
                <a:path w="8160" h="11155" fill="none" extrusionOk="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w="12175" cap="rnd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pPr defTabSz="1219170"/>
              <a:endParaRPr sz="1867" kern="0" dirty="0">
                <a:solidFill>
                  <a:srgbClr val="000000"/>
                </a:solidFill>
                <a:latin typeface="Comfortaa" panose="00000500000000000000" pitchFamily="2" charset="0"/>
                <a:cs typeface="Arial"/>
                <a:sym typeface="Arial"/>
              </a:endParaRPr>
            </a:p>
          </p:txBody>
        </p:sp>
      </p:grpSp>
      <p:sp>
        <p:nvSpPr>
          <p:cNvPr id="19" name="Espace réservé du numéro de diapositive 18">
            <a:extLst>
              <a:ext uri="{FF2B5EF4-FFF2-40B4-BE49-F238E27FC236}">
                <a16:creationId xmlns:a16="http://schemas.microsoft.com/office/drawing/2014/main" id="{0787B9CF-70C3-469E-95DF-FB993CE9781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52A55E2-CE0C-431E-960B-849880DFD953}" type="slidenum">
              <a:rPr lang="fr-FR" smtClean="0">
                <a:latin typeface="Comfortaa" panose="00000500000000000000" pitchFamily="2" charset="0"/>
              </a:rPr>
              <a:pPr/>
              <a:t>10</a:t>
            </a:fld>
            <a:endParaRPr lang="fr-FR" dirty="0">
              <a:latin typeface="Comfortaa" panose="00000500000000000000" pitchFamily="2" charset="0"/>
            </a:endParaRPr>
          </a:p>
        </p:txBody>
      </p:sp>
      <p:sp>
        <p:nvSpPr>
          <p:cNvPr id="20" name="Espace réservé du pied de page 19">
            <a:extLst>
              <a:ext uri="{FF2B5EF4-FFF2-40B4-BE49-F238E27FC236}">
                <a16:creationId xmlns:a16="http://schemas.microsoft.com/office/drawing/2014/main" id="{58E22CBE-0E4D-498A-908B-D096A117B479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latin typeface="Comfortaa" panose="00000500000000000000" pitchFamily="2" charset="0"/>
              </a:rPr>
              <a:t>Confidentiel</a:t>
            </a:r>
          </a:p>
        </p:txBody>
      </p:sp>
    </p:spTree>
    <p:extLst>
      <p:ext uri="{BB962C8B-B14F-4D97-AF65-F5344CB8AC3E}">
        <p14:creationId xmlns:p14="http://schemas.microsoft.com/office/powerpoint/2010/main" val="6487278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375">
            <a:extLst>
              <a:ext uri="{FF2B5EF4-FFF2-40B4-BE49-F238E27FC236}">
                <a16:creationId xmlns:a16="http://schemas.microsoft.com/office/drawing/2014/main" id="{3192DE3A-1B25-4E78-9C61-DA86581DC85C}"/>
              </a:ext>
            </a:extLst>
          </p:cNvPr>
          <p:cNvSpPr txBox="1">
            <a:spLocks/>
          </p:cNvSpPr>
          <p:nvPr/>
        </p:nvSpPr>
        <p:spPr>
          <a:xfrm>
            <a:off x="1342955" y="1661354"/>
            <a:ext cx="3252626" cy="4398875"/>
          </a:xfrm>
          <a:prstGeom prst="rect">
            <a:avLst/>
          </a:prstGeom>
          <a:solidFill>
            <a:srgbClr val="FF8574"/>
          </a:solidFill>
          <a:ln>
            <a:noFill/>
          </a:ln>
        </p:spPr>
        <p:txBody>
          <a:bodyPr lIns="121900" tIns="121900" rIns="121900" bIns="12190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09585"/>
            <a:r>
              <a:rPr lang="fr-FR" sz="1600" dirty="0">
                <a:solidFill>
                  <a:schemeClr val="bg1"/>
                </a:solidFill>
                <a:latin typeface="Comfortaa" panose="00000500000000000000" pitchFamily="2" charset="0"/>
                <a:cs typeface="Rubik Regular"/>
                <a:sym typeface="Arial"/>
              </a:rPr>
              <a:t>&gt; Données chiffrées sur le marché : </a:t>
            </a:r>
            <a:r>
              <a:rPr lang="fr" sz="1600" i="1" dirty="0">
                <a:solidFill>
                  <a:schemeClr val="bg1"/>
                </a:solidFill>
                <a:latin typeface="Comfortaa" panose="00000500000000000000" pitchFamily="2" charset="0"/>
                <a:cs typeface="Rubik Regular"/>
                <a:sym typeface="Arial"/>
              </a:rPr>
              <a:t>Nombre de clients potentiels, </a:t>
            </a:r>
            <a:r>
              <a:rPr lang="fr-FR" sz="1600" i="1" dirty="0">
                <a:solidFill>
                  <a:schemeClr val="bg1"/>
                </a:solidFill>
                <a:latin typeface="Comfortaa" panose="00000500000000000000" pitchFamily="2" charset="0"/>
                <a:cs typeface="Rubik Regular"/>
                <a:sym typeface="Arial"/>
              </a:rPr>
              <a:t>dépenses des clients potentiels, CA du secteur…</a:t>
            </a:r>
            <a:endParaRPr lang="fr" sz="1600" i="1" dirty="0">
              <a:solidFill>
                <a:schemeClr val="bg1"/>
              </a:solidFill>
              <a:latin typeface="Comfortaa" panose="00000500000000000000" pitchFamily="2" charset="0"/>
              <a:cs typeface="Rubik Regular"/>
              <a:sym typeface="Arial"/>
            </a:endParaRPr>
          </a:p>
        </p:txBody>
      </p:sp>
      <p:sp>
        <p:nvSpPr>
          <p:cNvPr id="3" name="Shape 376">
            <a:extLst>
              <a:ext uri="{FF2B5EF4-FFF2-40B4-BE49-F238E27FC236}">
                <a16:creationId xmlns:a16="http://schemas.microsoft.com/office/drawing/2014/main" id="{27008753-AFE8-4225-A492-612D5D89EFEC}"/>
              </a:ext>
            </a:extLst>
          </p:cNvPr>
          <p:cNvSpPr txBox="1">
            <a:spLocks/>
          </p:cNvSpPr>
          <p:nvPr/>
        </p:nvSpPr>
        <p:spPr>
          <a:xfrm>
            <a:off x="5025986" y="1644101"/>
            <a:ext cx="3252626" cy="4398875"/>
          </a:xfrm>
          <a:prstGeom prst="rect">
            <a:avLst/>
          </a:prstGeom>
          <a:solidFill>
            <a:srgbClr val="A279D3"/>
          </a:solidFill>
          <a:ln>
            <a:noFill/>
          </a:ln>
        </p:spPr>
        <p:txBody>
          <a:bodyPr lIns="121900" tIns="121900" rIns="121900" bIns="12190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09585"/>
            <a:r>
              <a:rPr lang="fr-FR" sz="1600" dirty="0">
                <a:solidFill>
                  <a:prstClr val="white"/>
                </a:solidFill>
                <a:latin typeface="Comfortaa" panose="00000500000000000000" pitchFamily="2" charset="0"/>
                <a:sym typeface="Arial"/>
              </a:rPr>
              <a:t>&gt; Liste des </a:t>
            </a:r>
            <a:r>
              <a:rPr lang="fr" sz="1600" dirty="0">
                <a:solidFill>
                  <a:prstClr val="white"/>
                </a:solidFill>
                <a:latin typeface="Comfortaa" panose="00000500000000000000" pitchFamily="2" charset="0"/>
                <a:sym typeface="Arial"/>
              </a:rPr>
              <a:t>segments de marché</a:t>
            </a:r>
          </a:p>
        </p:txBody>
      </p:sp>
      <p:sp>
        <p:nvSpPr>
          <p:cNvPr id="4" name="Shape 377">
            <a:extLst>
              <a:ext uri="{FF2B5EF4-FFF2-40B4-BE49-F238E27FC236}">
                <a16:creationId xmlns:a16="http://schemas.microsoft.com/office/drawing/2014/main" id="{DB01A13C-FCF3-41C1-9219-78E606C52AA5}"/>
              </a:ext>
            </a:extLst>
          </p:cNvPr>
          <p:cNvSpPr txBox="1">
            <a:spLocks/>
          </p:cNvSpPr>
          <p:nvPr/>
        </p:nvSpPr>
        <p:spPr>
          <a:xfrm>
            <a:off x="8709017" y="1644130"/>
            <a:ext cx="3252626" cy="4398848"/>
          </a:xfrm>
          <a:prstGeom prst="rect">
            <a:avLst/>
          </a:prstGeom>
          <a:solidFill>
            <a:srgbClr val="B9C2FC"/>
          </a:solidFill>
          <a:ln>
            <a:noFill/>
          </a:ln>
        </p:spPr>
        <p:txBody>
          <a:bodyPr lIns="121900" tIns="121900" rIns="121900" bIns="12190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09585"/>
            <a:r>
              <a:rPr lang="fr-FR" sz="1600" dirty="0">
                <a:solidFill>
                  <a:schemeClr val="bg1"/>
                </a:solidFill>
                <a:latin typeface="Comfortaa" panose="00000500000000000000" pitchFamily="2" charset="0"/>
                <a:sym typeface="Arial"/>
              </a:rPr>
              <a:t>&gt; </a:t>
            </a:r>
            <a:r>
              <a:rPr lang="fr-FR" sz="1600" dirty="0">
                <a:solidFill>
                  <a:srgbClr val="FFFFFF"/>
                </a:solidFill>
                <a:latin typeface="Comfortaa" panose="00000500000000000000" pitchFamily="2" charset="0"/>
                <a:sym typeface="Arial"/>
              </a:rPr>
              <a:t>Contraintes juridiques et réglementaires</a:t>
            </a:r>
            <a:endParaRPr lang="fr" sz="1600" dirty="0">
              <a:solidFill>
                <a:srgbClr val="FFFFFF"/>
              </a:solidFill>
              <a:latin typeface="Comfortaa" panose="00000500000000000000" pitchFamily="2" charset="0"/>
              <a:sym typeface="Arial"/>
            </a:endParaRP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D2D72D4C-5E37-45D2-A0CA-A8D79F5A7438}"/>
              </a:ext>
            </a:extLst>
          </p:cNvPr>
          <p:cNvSpPr txBox="1">
            <a:spLocks/>
          </p:cNvSpPr>
          <p:nvPr/>
        </p:nvSpPr>
        <p:spPr>
          <a:xfrm>
            <a:off x="3399882" y="136525"/>
            <a:ext cx="8915408" cy="695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Nunito Sans"/>
              <a:buNone/>
              <a:defRPr sz="3200" b="0" i="0" u="none" strike="noStrike" kern="1200" cap="none">
                <a:solidFill>
                  <a:srgbClr val="252350"/>
                </a:solidFill>
                <a:latin typeface="Rubik Regular"/>
                <a:ea typeface="Rubik Regular"/>
                <a:cs typeface="Rubik Regular"/>
                <a:sym typeface="Nunito Sans"/>
              </a:defRPr>
            </a:lvl1pPr>
            <a:lvl2pPr lvl="1" indent="0" rtl="0">
              <a:spcBef>
                <a:spcPts val="0"/>
              </a:spcBef>
              <a:buClr>
                <a:srgbClr val="FFFFFF"/>
              </a:buClr>
              <a:buFont typeface="Nunito Sans"/>
              <a:buNone/>
              <a:defRPr sz="32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 indent="0" rtl="0">
              <a:spcBef>
                <a:spcPts val="0"/>
              </a:spcBef>
              <a:buClr>
                <a:srgbClr val="FFFFFF"/>
              </a:buClr>
              <a:buFont typeface="Nunito Sans"/>
              <a:buNone/>
              <a:defRPr sz="32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 indent="0" rtl="0">
              <a:spcBef>
                <a:spcPts val="0"/>
              </a:spcBef>
              <a:buClr>
                <a:srgbClr val="FFFFFF"/>
              </a:buClr>
              <a:buFont typeface="Nunito Sans"/>
              <a:buNone/>
              <a:defRPr sz="32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 indent="0" rtl="0">
              <a:spcBef>
                <a:spcPts val="0"/>
              </a:spcBef>
              <a:buClr>
                <a:srgbClr val="FFFFFF"/>
              </a:buClr>
              <a:buFont typeface="Nunito Sans"/>
              <a:buNone/>
              <a:defRPr sz="32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 indent="0" rtl="0">
              <a:spcBef>
                <a:spcPts val="0"/>
              </a:spcBef>
              <a:buClr>
                <a:srgbClr val="FFFFFF"/>
              </a:buClr>
              <a:buFont typeface="Nunito Sans"/>
              <a:buNone/>
              <a:defRPr sz="32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 indent="0" rtl="0">
              <a:spcBef>
                <a:spcPts val="0"/>
              </a:spcBef>
              <a:buClr>
                <a:srgbClr val="FFFFFF"/>
              </a:buClr>
              <a:buFont typeface="Nunito Sans"/>
              <a:buNone/>
              <a:defRPr sz="32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 indent="0" rtl="0">
              <a:spcBef>
                <a:spcPts val="0"/>
              </a:spcBef>
              <a:buClr>
                <a:srgbClr val="FFFFFF"/>
              </a:buClr>
              <a:buFont typeface="Nunito Sans"/>
              <a:buNone/>
              <a:defRPr sz="32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 indent="0" rtl="0">
              <a:spcBef>
                <a:spcPts val="0"/>
              </a:spcBef>
              <a:buClr>
                <a:srgbClr val="FFFFFF"/>
              </a:buClr>
              <a:buFont typeface="Nunito Sans"/>
              <a:buNone/>
              <a:defRPr sz="32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r>
              <a:rPr lang="fr-FR" kern="0" dirty="0">
                <a:solidFill>
                  <a:srgbClr val="2F2A5C"/>
                </a:solidFill>
                <a:latin typeface="Maquire" pitchFamily="50" charset="0"/>
                <a:cs typeface="Rubik Light" charset="0"/>
                <a:sym typeface="Arial"/>
              </a:rPr>
              <a:t>7 - </a:t>
            </a:r>
            <a:r>
              <a:rPr lang="fr-FR" sz="3200" kern="0" dirty="0">
                <a:solidFill>
                  <a:srgbClr val="2F2A5C"/>
                </a:solidFill>
                <a:latin typeface="Maquire" pitchFamily="50" charset="0"/>
                <a:cs typeface="Rubik Light" charset="0"/>
                <a:sym typeface="Arial"/>
              </a:rPr>
              <a:t>SEGMENTS DE MARCHE &amp; SES CONTRAINTES</a:t>
            </a:r>
            <a:endParaRPr lang="fr-FR" dirty="0">
              <a:solidFill>
                <a:srgbClr val="2F2A5C"/>
              </a:solidFill>
              <a:latin typeface="Maquire" pitchFamily="50" charset="0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A8CDB8D-980E-4A47-855E-AB1D648969D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52A55E2-CE0C-431E-960B-849880DFD953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1845C158-1579-4C48-8911-2CF2266EAF4D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Confidentiel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70363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CE1B49-9029-423A-B5B6-2C0ED001DB9C}"/>
              </a:ext>
            </a:extLst>
          </p:cNvPr>
          <p:cNvSpPr txBox="1">
            <a:spLocks/>
          </p:cNvSpPr>
          <p:nvPr/>
        </p:nvSpPr>
        <p:spPr>
          <a:xfrm>
            <a:off x="3604331" y="153779"/>
            <a:ext cx="8915408" cy="695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Nunito Sans"/>
              <a:buNone/>
              <a:defRPr sz="3200" b="0" i="0" u="none" strike="noStrike" kern="1200" cap="none">
                <a:solidFill>
                  <a:srgbClr val="252350"/>
                </a:solidFill>
                <a:latin typeface="Rubik Regular"/>
                <a:ea typeface="Rubik Regular"/>
                <a:cs typeface="Rubik Regular"/>
                <a:sym typeface="Nunito Sans"/>
              </a:defRPr>
            </a:lvl1pPr>
            <a:lvl2pPr lvl="1" indent="0" rtl="0">
              <a:spcBef>
                <a:spcPts val="0"/>
              </a:spcBef>
              <a:buClr>
                <a:srgbClr val="FFFFFF"/>
              </a:buClr>
              <a:buFont typeface="Nunito Sans"/>
              <a:buNone/>
              <a:defRPr sz="32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 indent="0" rtl="0">
              <a:spcBef>
                <a:spcPts val="0"/>
              </a:spcBef>
              <a:buClr>
                <a:srgbClr val="FFFFFF"/>
              </a:buClr>
              <a:buFont typeface="Nunito Sans"/>
              <a:buNone/>
              <a:defRPr sz="32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 indent="0" rtl="0">
              <a:spcBef>
                <a:spcPts val="0"/>
              </a:spcBef>
              <a:buClr>
                <a:srgbClr val="FFFFFF"/>
              </a:buClr>
              <a:buFont typeface="Nunito Sans"/>
              <a:buNone/>
              <a:defRPr sz="32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 indent="0" rtl="0">
              <a:spcBef>
                <a:spcPts val="0"/>
              </a:spcBef>
              <a:buClr>
                <a:srgbClr val="FFFFFF"/>
              </a:buClr>
              <a:buFont typeface="Nunito Sans"/>
              <a:buNone/>
              <a:defRPr sz="32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 indent="0" rtl="0">
              <a:spcBef>
                <a:spcPts val="0"/>
              </a:spcBef>
              <a:buClr>
                <a:srgbClr val="FFFFFF"/>
              </a:buClr>
              <a:buFont typeface="Nunito Sans"/>
              <a:buNone/>
              <a:defRPr sz="32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 indent="0" rtl="0">
              <a:spcBef>
                <a:spcPts val="0"/>
              </a:spcBef>
              <a:buClr>
                <a:srgbClr val="FFFFFF"/>
              </a:buClr>
              <a:buFont typeface="Nunito Sans"/>
              <a:buNone/>
              <a:defRPr sz="32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 indent="0" rtl="0">
              <a:spcBef>
                <a:spcPts val="0"/>
              </a:spcBef>
              <a:buClr>
                <a:srgbClr val="FFFFFF"/>
              </a:buClr>
              <a:buFont typeface="Nunito Sans"/>
              <a:buNone/>
              <a:defRPr sz="32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 indent="0" rtl="0">
              <a:spcBef>
                <a:spcPts val="0"/>
              </a:spcBef>
              <a:buClr>
                <a:srgbClr val="FFFFFF"/>
              </a:buClr>
              <a:buFont typeface="Nunito Sans"/>
              <a:buNone/>
              <a:defRPr sz="32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r>
              <a:rPr lang="fr-FR" sz="3200" kern="0" dirty="0">
                <a:solidFill>
                  <a:srgbClr val="2F2A5C"/>
                </a:solidFill>
                <a:latin typeface="Maquire" pitchFamily="50" charset="0"/>
                <a:cs typeface="Rubik Light" charset="0"/>
                <a:sym typeface="Arial"/>
              </a:rPr>
              <a:t>8 - VALIDATION DU MARCHE CIBLE</a:t>
            </a:r>
            <a:endParaRPr lang="fr-FR" dirty="0">
              <a:solidFill>
                <a:srgbClr val="2F2A5C"/>
              </a:solidFill>
              <a:latin typeface="Maquire" pitchFamily="50" charset="0"/>
            </a:endParaRPr>
          </a:p>
          <a:p>
            <a:endParaRPr lang="fr-FR" dirty="0">
              <a:latin typeface="Maquire" pitchFamily="50" charset="0"/>
            </a:endParaRPr>
          </a:p>
        </p:txBody>
      </p:sp>
      <p:sp>
        <p:nvSpPr>
          <p:cNvPr id="3" name="Shape 571">
            <a:extLst>
              <a:ext uri="{FF2B5EF4-FFF2-40B4-BE49-F238E27FC236}">
                <a16:creationId xmlns:a16="http://schemas.microsoft.com/office/drawing/2014/main" id="{00A96AAB-E0DC-4608-8E61-D7F553F3036F}"/>
              </a:ext>
            </a:extLst>
          </p:cNvPr>
          <p:cNvSpPr txBox="1">
            <a:spLocks/>
          </p:cNvSpPr>
          <p:nvPr/>
        </p:nvSpPr>
        <p:spPr>
          <a:xfrm>
            <a:off x="4373365" y="832520"/>
            <a:ext cx="4648002" cy="806113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1219170">
              <a:buClr>
                <a:prstClr val="black"/>
              </a:buClr>
              <a:buSzPct val="68750"/>
            </a:pPr>
            <a:r>
              <a:rPr lang="fr-FR" sz="2000" b="1" dirty="0">
                <a:solidFill>
                  <a:srgbClr val="4A3D6D"/>
                </a:solidFill>
                <a:latin typeface="Comfortaa" panose="00000500000000000000" pitchFamily="2" charset="0"/>
                <a:ea typeface="Rubik Regular"/>
                <a:cs typeface="Rubik Regular"/>
                <a:sym typeface="Nunito Sans"/>
              </a:rPr>
              <a:t>FOCUS</a:t>
            </a:r>
          </a:p>
          <a:p>
            <a:pPr algn="ctr" defTabSz="1219170">
              <a:buClr>
                <a:prstClr val="black"/>
              </a:buClr>
              <a:buSzPct val="68750"/>
            </a:pPr>
            <a:r>
              <a:rPr lang="fr-FR" sz="1867" i="1" kern="0" dirty="0">
                <a:solidFill>
                  <a:srgbClr val="4A3D6D"/>
                </a:solidFill>
                <a:latin typeface="Comfortaa" panose="00000500000000000000" pitchFamily="2" charset="0"/>
                <a:sym typeface="Nunito Sans"/>
              </a:rPr>
              <a:t>Présentez vos cibles types !</a:t>
            </a:r>
            <a:endParaRPr lang="fr" sz="1867" i="1" kern="0" dirty="0">
              <a:solidFill>
                <a:srgbClr val="4A3D6D"/>
              </a:solidFill>
              <a:latin typeface="Comfortaa" panose="00000500000000000000" pitchFamily="2" charset="0"/>
              <a:sym typeface="Nunito Sans"/>
            </a:endParaRPr>
          </a:p>
        </p:txBody>
      </p:sp>
      <p:sp>
        <p:nvSpPr>
          <p:cNvPr id="4" name="Shape 376">
            <a:extLst>
              <a:ext uri="{FF2B5EF4-FFF2-40B4-BE49-F238E27FC236}">
                <a16:creationId xmlns:a16="http://schemas.microsoft.com/office/drawing/2014/main" id="{BCE1E107-CA2E-482F-AAE1-32DF7D18114A}"/>
              </a:ext>
            </a:extLst>
          </p:cNvPr>
          <p:cNvSpPr txBox="1">
            <a:spLocks/>
          </p:cNvSpPr>
          <p:nvPr/>
        </p:nvSpPr>
        <p:spPr>
          <a:xfrm>
            <a:off x="5071053" y="1969505"/>
            <a:ext cx="3252626" cy="4055975"/>
          </a:xfrm>
          <a:prstGeom prst="rect">
            <a:avLst/>
          </a:prstGeom>
          <a:solidFill>
            <a:srgbClr val="A279D3"/>
          </a:solidFill>
          <a:ln>
            <a:noFill/>
          </a:ln>
        </p:spPr>
        <p:txBody>
          <a:bodyPr lIns="121900" tIns="121900" rIns="121900" bIns="12190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  <a:spcBef>
                <a:spcPts val="0"/>
              </a:spcBef>
              <a:buClr>
                <a:srgbClr val="CCCCCC"/>
              </a:buClr>
              <a:buSzPct val="100000"/>
              <a:buNone/>
            </a:pPr>
            <a:r>
              <a:rPr lang="fr-FR" sz="1600" b="1" dirty="0">
                <a:solidFill>
                  <a:schemeClr val="bg1"/>
                </a:solidFill>
                <a:latin typeface="Comfortaa" panose="00000500000000000000" pitchFamily="2" charset="0"/>
                <a:sym typeface="Arial"/>
              </a:rPr>
              <a:t>&gt; </a:t>
            </a:r>
            <a:r>
              <a:rPr lang="fr-FR" sz="1600" dirty="0">
                <a:solidFill>
                  <a:schemeClr val="bg1"/>
                </a:solidFill>
                <a:latin typeface="Comfortaa" panose="00000500000000000000" pitchFamily="2" charset="0"/>
                <a:ea typeface="Rubik Regular"/>
                <a:cs typeface="Rubik Regular"/>
                <a:sym typeface="Nunito Sans"/>
              </a:rPr>
              <a:t>CIBLE 2 :</a:t>
            </a:r>
          </a:p>
          <a:p>
            <a:pPr>
              <a:lnSpc>
                <a:spcPct val="115000"/>
              </a:lnSpc>
              <a:spcBef>
                <a:spcPts val="0"/>
              </a:spcBef>
              <a:buClr>
                <a:srgbClr val="CCCCCC"/>
              </a:buClr>
              <a:buSzPct val="100000"/>
              <a:buNone/>
            </a:pPr>
            <a:endParaRPr lang="fr-FR" sz="1600" dirty="0">
              <a:solidFill>
                <a:schemeClr val="bg1"/>
              </a:solidFill>
              <a:latin typeface="Comfortaa" panose="00000500000000000000" pitchFamily="2" charset="0"/>
              <a:ea typeface="Rubik Regular"/>
              <a:cs typeface="Rubik Regular"/>
              <a:sym typeface="Nunito Sans"/>
            </a:endParaRPr>
          </a:p>
          <a:p>
            <a:pPr>
              <a:lnSpc>
                <a:spcPct val="115000"/>
              </a:lnSpc>
              <a:spcBef>
                <a:spcPts val="0"/>
              </a:spcBef>
              <a:buClr>
                <a:srgbClr val="CCCCCC"/>
              </a:buClr>
              <a:buSzPct val="100000"/>
              <a:buNone/>
            </a:pPr>
            <a:r>
              <a:rPr lang="fr-FR" sz="1600" dirty="0">
                <a:solidFill>
                  <a:schemeClr val="bg1"/>
                </a:solidFill>
                <a:latin typeface="Comfortaa" panose="00000500000000000000" pitchFamily="2" charset="0"/>
                <a:ea typeface="Rubik Regular"/>
                <a:cs typeface="Rubik Regular"/>
                <a:sym typeface="Nunito Sans"/>
              </a:rPr>
              <a:t>&gt; Ses besoins :</a:t>
            </a:r>
          </a:p>
          <a:p>
            <a:pPr>
              <a:lnSpc>
                <a:spcPct val="115000"/>
              </a:lnSpc>
              <a:spcBef>
                <a:spcPts val="0"/>
              </a:spcBef>
              <a:buClr>
                <a:srgbClr val="CCCCCC"/>
              </a:buClr>
              <a:buSzPct val="100000"/>
              <a:buNone/>
            </a:pPr>
            <a:endParaRPr lang="fr-FR" sz="1600" dirty="0">
              <a:solidFill>
                <a:schemeClr val="bg1"/>
              </a:solidFill>
              <a:latin typeface="Comfortaa" panose="00000500000000000000" pitchFamily="2" charset="0"/>
              <a:ea typeface="Rubik Regular"/>
              <a:cs typeface="Rubik Regular"/>
              <a:sym typeface="Nunito Sans"/>
            </a:endParaRPr>
          </a:p>
          <a:p>
            <a:pPr marL="590543" indent="-285750">
              <a:lnSpc>
                <a:spcPct val="115000"/>
              </a:lnSpc>
              <a:spcBef>
                <a:spcPts val="0"/>
              </a:spcBef>
              <a:spcAft>
                <a:spcPts val="1333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/>
                </a:solidFill>
                <a:latin typeface="Comfortaa" panose="00000500000000000000" pitchFamily="2" charset="0"/>
                <a:ea typeface="Rubik Regular"/>
                <a:cs typeface="Rubik Regular"/>
                <a:sym typeface="Nunito Sans"/>
              </a:rPr>
              <a:t>besoin 1</a:t>
            </a:r>
          </a:p>
          <a:p>
            <a:pPr marL="590543" indent="-285750">
              <a:lnSpc>
                <a:spcPct val="115000"/>
              </a:lnSpc>
              <a:spcBef>
                <a:spcPts val="0"/>
              </a:spcBef>
              <a:spcAft>
                <a:spcPts val="1333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/>
                </a:solidFill>
                <a:latin typeface="Comfortaa" panose="00000500000000000000" pitchFamily="2" charset="0"/>
                <a:ea typeface="Rubik Regular"/>
                <a:cs typeface="Rubik Regular"/>
                <a:sym typeface="Nunito Sans"/>
              </a:rPr>
              <a:t>besoin 2</a:t>
            </a:r>
          </a:p>
          <a:p>
            <a:pPr marL="590543" indent="-285750">
              <a:lnSpc>
                <a:spcPct val="115000"/>
              </a:lnSpc>
              <a:spcBef>
                <a:spcPts val="0"/>
              </a:spcBef>
              <a:spcAft>
                <a:spcPts val="1333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/>
                </a:solidFill>
                <a:latin typeface="Comfortaa" panose="00000500000000000000" pitchFamily="2" charset="0"/>
                <a:ea typeface="Rubik Regular"/>
                <a:cs typeface="Rubik Regular"/>
                <a:sym typeface="Nunito Sans"/>
              </a:rPr>
              <a:t>besoin 3</a:t>
            </a:r>
            <a:endParaRPr lang="fr" sz="1600" dirty="0">
              <a:solidFill>
                <a:schemeClr val="bg1"/>
              </a:solidFill>
              <a:latin typeface="Comfortaa" panose="00000500000000000000" pitchFamily="2" charset="0"/>
              <a:sym typeface="Arial"/>
            </a:endParaRPr>
          </a:p>
        </p:txBody>
      </p:sp>
      <p:sp>
        <p:nvSpPr>
          <p:cNvPr id="5" name="Shape 377">
            <a:extLst>
              <a:ext uri="{FF2B5EF4-FFF2-40B4-BE49-F238E27FC236}">
                <a16:creationId xmlns:a16="http://schemas.microsoft.com/office/drawing/2014/main" id="{4582D3CF-142D-4CB3-B518-DA6AB79AD7BD}"/>
              </a:ext>
            </a:extLst>
          </p:cNvPr>
          <p:cNvSpPr txBox="1">
            <a:spLocks/>
          </p:cNvSpPr>
          <p:nvPr/>
        </p:nvSpPr>
        <p:spPr>
          <a:xfrm>
            <a:off x="8684932" y="1969504"/>
            <a:ext cx="3252626" cy="4055975"/>
          </a:xfrm>
          <a:prstGeom prst="rect">
            <a:avLst/>
          </a:prstGeom>
          <a:solidFill>
            <a:srgbClr val="B9C2FC"/>
          </a:solidFill>
          <a:ln>
            <a:noFill/>
          </a:ln>
        </p:spPr>
        <p:txBody>
          <a:bodyPr lIns="121900" tIns="121900" rIns="121900" bIns="12190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  <a:spcBef>
                <a:spcPts val="0"/>
              </a:spcBef>
              <a:buClr>
                <a:srgbClr val="CCCCCC"/>
              </a:buClr>
              <a:buSzPct val="100000"/>
              <a:buNone/>
            </a:pPr>
            <a:r>
              <a:rPr lang="fr-FR" sz="1600" b="1" dirty="0">
                <a:solidFill>
                  <a:schemeClr val="bg1"/>
                </a:solidFill>
                <a:latin typeface="Comfortaa" panose="00000500000000000000" pitchFamily="2" charset="0"/>
                <a:sym typeface="Arial"/>
              </a:rPr>
              <a:t>&gt; </a:t>
            </a:r>
            <a:r>
              <a:rPr lang="fr-FR" sz="1600" dirty="0">
                <a:solidFill>
                  <a:schemeClr val="bg1"/>
                </a:solidFill>
                <a:latin typeface="Comfortaa" panose="00000500000000000000" pitchFamily="2" charset="0"/>
                <a:ea typeface="Rubik Regular"/>
                <a:cs typeface="Rubik Regular"/>
                <a:sym typeface="Nunito Sans"/>
              </a:rPr>
              <a:t>CIBLE 3 :</a:t>
            </a:r>
          </a:p>
          <a:p>
            <a:pPr>
              <a:lnSpc>
                <a:spcPct val="115000"/>
              </a:lnSpc>
              <a:spcBef>
                <a:spcPts val="0"/>
              </a:spcBef>
              <a:buClr>
                <a:srgbClr val="CCCCCC"/>
              </a:buClr>
              <a:buSzPct val="100000"/>
              <a:buNone/>
            </a:pPr>
            <a:endParaRPr lang="fr-FR" sz="1600" dirty="0">
              <a:solidFill>
                <a:schemeClr val="bg1"/>
              </a:solidFill>
              <a:latin typeface="Comfortaa" panose="00000500000000000000" pitchFamily="2" charset="0"/>
              <a:ea typeface="Rubik Regular"/>
              <a:cs typeface="Rubik Regular"/>
              <a:sym typeface="Nunito Sans"/>
            </a:endParaRPr>
          </a:p>
          <a:p>
            <a:pPr>
              <a:lnSpc>
                <a:spcPct val="115000"/>
              </a:lnSpc>
              <a:spcBef>
                <a:spcPts val="0"/>
              </a:spcBef>
              <a:buClr>
                <a:srgbClr val="CCCCCC"/>
              </a:buClr>
              <a:buSzPct val="100000"/>
              <a:buNone/>
            </a:pPr>
            <a:r>
              <a:rPr lang="fr-FR" sz="1600" dirty="0">
                <a:solidFill>
                  <a:schemeClr val="bg1"/>
                </a:solidFill>
                <a:latin typeface="Comfortaa" panose="00000500000000000000" pitchFamily="2" charset="0"/>
                <a:ea typeface="Rubik Regular"/>
                <a:cs typeface="Rubik Regular"/>
                <a:sym typeface="Nunito Sans"/>
              </a:rPr>
              <a:t>&gt; Ses besoins :</a:t>
            </a:r>
          </a:p>
          <a:p>
            <a:pPr>
              <a:lnSpc>
                <a:spcPct val="115000"/>
              </a:lnSpc>
              <a:spcBef>
                <a:spcPts val="0"/>
              </a:spcBef>
              <a:buClr>
                <a:srgbClr val="CCCCCC"/>
              </a:buClr>
              <a:buSzPct val="100000"/>
              <a:buNone/>
            </a:pPr>
            <a:endParaRPr lang="fr-FR" sz="1600" dirty="0">
              <a:solidFill>
                <a:schemeClr val="bg1"/>
              </a:solidFill>
              <a:latin typeface="Comfortaa" panose="00000500000000000000" pitchFamily="2" charset="0"/>
              <a:ea typeface="Rubik Regular"/>
              <a:cs typeface="Rubik Regular"/>
              <a:sym typeface="Nunito Sans"/>
            </a:endParaRPr>
          </a:p>
          <a:p>
            <a:pPr marL="590543" indent="-285750">
              <a:lnSpc>
                <a:spcPct val="115000"/>
              </a:lnSpc>
              <a:spcBef>
                <a:spcPts val="0"/>
              </a:spcBef>
              <a:spcAft>
                <a:spcPts val="1333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/>
                </a:solidFill>
                <a:latin typeface="Comfortaa" panose="00000500000000000000" pitchFamily="2" charset="0"/>
                <a:ea typeface="Rubik Regular"/>
                <a:cs typeface="Rubik Regular"/>
                <a:sym typeface="Nunito Sans"/>
              </a:rPr>
              <a:t>besoin 1</a:t>
            </a:r>
          </a:p>
          <a:p>
            <a:pPr marL="590543" indent="-285750">
              <a:lnSpc>
                <a:spcPct val="115000"/>
              </a:lnSpc>
              <a:spcBef>
                <a:spcPts val="0"/>
              </a:spcBef>
              <a:spcAft>
                <a:spcPts val="1333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/>
                </a:solidFill>
                <a:latin typeface="Comfortaa" panose="00000500000000000000" pitchFamily="2" charset="0"/>
                <a:ea typeface="Rubik Regular"/>
                <a:cs typeface="Rubik Regular"/>
                <a:sym typeface="Nunito Sans"/>
              </a:rPr>
              <a:t>besoin 2</a:t>
            </a:r>
          </a:p>
          <a:p>
            <a:pPr marL="590543" indent="-285750">
              <a:lnSpc>
                <a:spcPct val="115000"/>
              </a:lnSpc>
              <a:spcBef>
                <a:spcPts val="0"/>
              </a:spcBef>
              <a:spcAft>
                <a:spcPts val="1333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/>
                </a:solidFill>
                <a:latin typeface="Comfortaa" panose="00000500000000000000" pitchFamily="2" charset="0"/>
                <a:ea typeface="Rubik Regular"/>
                <a:cs typeface="Rubik Regular"/>
                <a:sym typeface="Nunito Sans"/>
              </a:rPr>
              <a:t>besoin 3</a:t>
            </a:r>
            <a:endParaRPr lang="fr" sz="1600" dirty="0">
              <a:solidFill>
                <a:schemeClr val="bg1"/>
              </a:solidFill>
              <a:latin typeface="Comfortaa" panose="00000500000000000000" pitchFamily="2" charset="0"/>
              <a:sym typeface="Arial"/>
            </a:endParaRPr>
          </a:p>
        </p:txBody>
      </p:sp>
      <p:sp>
        <p:nvSpPr>
          <p:cNvPr id="6" name="Shape 375">
            <a:extLst>
              <a:ext uri="{FF2B5EF4-FFF2-40B4-BE49-F238E27FC236}">
                <a16:creationId xmlns:a16="http://schemas.microsoft.com/office/drawing/2014/main" id="{F26B4D4A-B5E3-4C65-BBDE-7A229011F319}"/>
              </a:ext>
            </a:extLst>
          </p:cNvPr>
          <p:cNvSpPr txBox="1">
            <a:spLocks/>
          </p:cNvSpPr>
          <p:nvPr/>
        </p:nvSpPr>
        <p:spPr>
          <a:xfrm>
            <a:off x="1438820" y="1969504"/>
            <a:ext cx="3270980" cy="4055975"/>
          </a:xfrm>
          <a:prstGeom prst="rect">
            <a:avLst/>
          </a:prstGeom>
          <a:solidFill>
            <a:srgbClr val="FF8574"/>
          </a:solidFill>
          <a:ln>
            <a:noFill/>
          </a:ln>
        </p:spPr>
        <p:txBody>
          <a:bodyPr lIns="121900" tIns="121900" rIns="121900" bIns="12190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  <a:spcBef>
                <a:spcPts val="0"/>
              </a:spcBef>
              <a:buClr>
                <a:srgbClr val="CCCCCC"/>
              </a:buClr>
              <a:buSzPct val="100000"/>
              <a:buNone/>
            </a:pPr>
            <a:r>
              <a:rPr lang="fr-FR" sz="1600" b="1" dirty="0">
                <a:solidFill>
                  <a:schemeClr val="bg1"/>
                </a:solidFill>
                <a:latin typeface="Comfortaa" panose="00000500000000000000" pitchFamily="2" charset="0"/>
                <a:sym typeface="Arial"/>
              </a:rPr>
              <a:t>&gt; </a:t>
            </a:r>
            <a:r>
              <a:rPr lang="fr-FR" sz="1600" dirty="0">
                <a:solidFill>
                  <a:schemeClr val="bg1"/>
                </a:solidFill>
                <a:latin typeface="Comfortaa" panose="00000500000000000000" pitchFamily="2" charset="0"/>
                <a:ea typeface="Rubik Regular"/>
                <a:cs typeface="Rubik Regular"/>
                <a:sym typeface="Nunito Sans"/>
              </a:rPr>
              <a:t>CIBLE 1 :</a:t>
            </a:r>
          </a:p>
          <a:p>
            <a:pPr>
              <a:lnSpc>
                <a:spcPct val="115000"/>
              </a:lnSpc>
              <a:spcBef>
                <a:spcPts val="0"/>
              </a:spcBef>
              <a:buClr>
                <a:srgbClr val="CCCCCC"/>
              </a:buClr>
              <a:buSzPct val="100000"/>
              <a:buNone/>
            </a:pPr>
            <a:endParaRPr lang="fr-FR" sz="1600" dirty="0">
              <a:solidFill>
                <a:schemeClr val="bg1"/>
              </a:solidFill>
              <a:latin typeface="Comfortaa" panose="00000500000000000000" pitchFamily="2" charset="0"/>
              <a:ea typeface="Rubik Regular"/>
              <a:cs typeface="Rubik Regular"/>
              <a:sym typeface="Nunito Sans"/>
            </a:endParaRPr>
          </a:p>
          <a:p>
            <a:pPr>
              <a:lnSpc>
                <a:spcPct val="115000"/>
              </a:lnSpc>
              <a:spcBef>
                <a:spcPts val="0"/>
              </a:spcBef>
              <a:buClr>
                <a:srgbClr val="CCCCCC"/>
              </a:buClr>
              <a:buSzPct val="100000"/>
              <a:buNone/>
            </a:pPr>
            <a:r>
              <a:rPr lang="fr-FR" sz="1600" dirty="0">
                <a:solidFill>
                  <a:schemeClr val="bg1"/>
                </a:solidFill>
                <a:latin typeface="Comfortaa" panose="00000500000000000000" pitchFamily="2" charset="0"/>
                <a:ea typeface="Rubik Regular"/>
                <a:cs typeface="Rubik Regular"/>
                <a:sym typeface="Nunito Sans"/>
              </a:rPr>
              <a:t>&gt; Ses besoins :</a:t>
            </a:r>
          </a:p>
          <a:p>
            <a:pPr>
              <a:lnSpc>
                <a:spcPct val="115000"/>
              </a:lnSpc>
              <a:spcBef>
                <a:spcPts val="0"/>
              </a:spcBef>
              <a:buClr>
                <a:srgbClr val="CCCCCC"/>
              </a:buClr>
              <a:buSzPct val="100000"/>
              <a:buNone/>
            </a:pPr>
            <a:endParaRPr lang="fr-FR" sz="1600" dirty="0">
              <a:solidFill>
                <a:schemeClr val="bg1"/>
              </a:solidFill>
              <a:latin typeface="Comfortaa" panose="00000500000000000000" pitchFamily="2" charset="0"/>
              <a:ea typeface="Rubik Regular"/>
              <a:cs typeface="Rubik Regular"/>
              <a:sym typeface="Nunito Sans"/>
            </a:endParaRPr>
          </a:p>
          <a:p>
            <a:pPr marL="590543" indent="-285750">
              <a:lnSpc>
                <a:spcPct val="115000"/>
              </a:lnSpc>
              <a:spcBef>
                <a:spcPts val="0"/>
              </a:spcBef>
              <a:spcAft>
                <a:spcPts val="1333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/>
                </a:solidFill>
                <a:latin typeface="Comfortaa" panose="00000500000000000000" pitchFamily="2" charset="0"/>
                <a:ea typeface="Rubik Regular"/>
                <a:cs typeface="Rubik Regular"/>
                <a:sym typeface="Nunito Sans"/>
              </a:rPr>
              <a:t>besoin 1</a:t>
            </a:r>
          </a:p>
          <a:p>
            <a:pPr marL="590543" indent="-285750">
              <a:lnSpc>
                <a:spcPct val="115000"/>
              </a:lnSpc>
              <a:spcBef>
                <a:spcPts val="0"/>
              </a:spcBef>
              <a:spcAft>
                <a:spcPts val="1333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/>
                </a:solidFill>
                <a:latin typeface="Comfortaa" panose="00000500000000000000" pitchFamily="2" charset="0"/>
                <a:ea typeface="Rubik Regular"/>
                <a:cs typeface="Rubik Regular"/>
                <a:sym typeface="Nunito Sans"/>
              </a:rPr>
              <a:t>besoin 2</a:t>
            </a:r>
          </a:p>
          <a:p>
            <a:pPr marL="590543" indent="-285750">
              <a:lnSpc>
                <a:spcPct val="115000"/>
              </a:lnSpc>
              <a:spcBef>
                <a:spcPts val="0"/>
              </a:spcBef>
              <a:spcAft>
                <a:spcPts val="1333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/>
                </a:solidFill>
                <a:latin typeface="Comfortaa" panose="00000500000000000000" pitchFamily="2" charset="0"/>
                <a:ea typeface="Rubik Regular"/>
                <a:cs typeface="Rubik Regular"/>
                <a:sym typeface="Nunito Sans"/>
              </a:rPr>
              <a:t>besoin 3</a:t>
            </a:r>
            <a:endParaRPr lang="fr" sz="1600" dirty="0">
              <a:solidFill>
                <a:schemeClr val="bg1"/>
              </a:solidFill>
              <a:latin typeface="Comfortaa" panose="00000500000000000000" pitchFamily="2" charset="0"/>
              <a:sym typeface="Arial"/>
            </a:endParaRP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320264E-24E6-4364-888E-7FA78D5B980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52A55E2-CE0C-431E-960B-849880DFD953}" type="slidenum">
              <a:rPr lang="fr-FR" smtClean="0">
                <a:latin typeface="Comfortaa" panose="00000500000000000000" pitchFamily="2" charset="0"/>
              </a:rPr>
              <a:pPr/>
              <a:t>12</a:t>
            </a:fld>
            <a:endParaRPr lang="fr-FR" dirty="0">
              <a:latin typeface="Comfortaa" panose="00000500000000000000" pitchFamily="2" charset="0"/>
            </a:endParaRP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1A51EC4-A72A-45AD-B4CF-54F0113CE055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>
                <a:latin typeface="Comfortaa" panose="00000500000000000000" pitchFamily="2" charset="0"/>
              </a:rPr>
              <a:t>Confidentiel</a:t>
            </a:r>
            <a:endParaRPr lang="fr-FR" dirty="0">
              <a:latin typeface="Comfortaa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795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E4E3AA-7519-400A-83E3-117DF95DD372}"/>
              </a:ext>
            </a:extLst>
          </p:cNvPr>
          <p:cNvSpPr txBox="1">
            <a:spLocks/>
          </p:cNvSpPr>
          <p:nvPr/>
        </p:nvSpPr>
        <p:spPr>
          <a:xfrm>
            <a:off x="3467802" y="136525"/>
            <a:ext cx="8915408" cy="695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Nunito Sans"/>
              <a:buNone/>
              <a:defRPr sz="3200" b="0" i="0" u="none" strike="noStrike" kern="1200" cap="none">
                <a:solidFill>
                  <a:srgbClr val="252350"/>
                </a:solidFill>
                <a:latin typeface="Rubik Regular"/>
                <a:ea typeface="Rubik Regular"/>
                <a:cs typeface="Rubik Regular"/>
                <a:sym typeface="Nunito Sans"/>
              </a:defRPr>
            </a:lvl1pPr>
            <a:lvl2pPr lvl="1" indent="0" rtl="0">
              <a:spcBef>
                <a:spcPts val="0"/>
              </a:spcBef>
              <a:buClr>
                <a:srgbClr val="FFFFFF"/>
              </a:buClr>
              <a:buFont typeface="Nunito Sans"/>
              <a:buNone/>
              <a:defRPr sz="32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 indent="0" rtl="0">
              <a:spcBef>
                <a:spcPts val="0"/>
              </a:spcBef>
              <a:buClr>
                <a:srgbClr val="FFFFFF"/>
              </a:buClr>
              <a:buFont typeface="Nunito Sans"/>
              <a:buNone/>
              <a:defRPr sz="32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 indent="0" rtl="0">
              <a:spcBef>
                <a:spcPts val="0"/>
              </a:spcBef>
              <a:buClr>
                <a:srgbClr val="FFFFFF"/>
              </a:buClr>
              <a:buFont typeface="Nunito Sans"/>
              <a:buNone/>
              <a:defRPr sz="32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 indent="0" rtl="0">
              <a:spcBef>
                <a:spcPts val="0"/>
              </a:spcBef>
              <a:buClr>
                <a:srgbClr val="FFFFFF"/>
              </a:buClr>
              <a:buFont typeface="Nunito Sans"/>
              <a:buNone/>
              <a:defRPr sz="32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 indent="0" rtl="0">
              <a:spcBef>
                <a:spcPts val="0"/>
              </a:spcBef>
              <a:buClr>
                <a:srgbClr val="FFFFFF"/>
              </a:buClr>
              <a:buFont typeface="Nunito Sans"/>
              <a:buNone/>
              <a:defRPr sz="32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 indent="0" rtl="0">
              <a:spcBef>
                <a:spcPts val="0"/>
              </a:spcBef>
              <a:buClr>
                <a:srgbClr val="FFFFFF"/>
              </a:buClr>
              <a:buFont typeface="Nunito Sans"/>
              <a:buNone/>
              <a:defRPr sz="32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 indent="0" rtl="0">
              <a:spcBef>
                <a:spcPts val="0"/>
              </a:spcBef>
              <a:buClr>
                <a:srgbClr val="FFFFFF"/>
              </a:buClr>
              <a:buFont typeface="Nunito Sans"/>
              <a:buNone/>
              <a:defRPr sz="32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 indent="0" rtl="0">
              <a:spcBef>
                <a:spcPts val="0"/>
              </a:spcBef>
              <a:buClr>
                <a:srgbClr val="FFFFFF"/>
              </a:buClr>
              <a:buFont typeface="Nunito Sans"/>
              <a:buNone/>
              <a:defRPr sz="32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r>
              <a:rPr lang="fr-FR" kern="0" dirty="0">
                <a:solidFill>
                  <a:srgbClr val="2F2A5C"/>
                </a:solidFill>
                <a:latin typeface="Maquire" pitchFamily="50" charset="0"/>
                <a:cs typeface="Rubik Light" charset="0"/>
                <a:sym typeface="Arial"/>
              </a:rPr>
              <a:t>9 - </a:t>
            </a:r>
            <a:r>
              <a:rPr lang="fr-FR" sz="3200" kern="0" dirty="0">
                <a:solidFill>
                  <a:srgbClr val="2F2A5C"/>
                </a:solidFill>
                <a:latin typeface="Maquire" pitchFamily="50" charset="0"/>
                <a:cs typeface="Rubik Light" charset="0"/>
                <a:sym typeface="Arial"/>
              </a:rPr>
              <a:t>BUSINESS MODEL</a:t>
            </a:r>
            <a:endParaRPr lang="fr-FR" dirty="0">
              <a:solidFill>
                <a:srgbClr val="2F2A5C"/>
              </a:solidFill>
              <a:latin typeface="Maquire" pitchFamily="50" charset="0"/>
            </a:endParaRPr>
          </a:p>
        </p:txBody>
      </p:sp>
      <p:sp>
        <p:nvSpPr>
          <p:cNvPr id="4" name="Shape 376">
            <a:extLst>
              <a:ext uri="{FF2B5EF4-FFF2-40B4-BE49-F238E27FC236}">
                <a16:creationId xmlns:a16="http://schemas.microsoft.com/office/drawing/2014/main" id="{0387D599-5147-45F1-AB09-8019D4F08283}"/>
              </a:ext>
            </a:extLst>
          </p:cNvPr>
          <p:cNvSpPr txBox="1">
            <a:spLocks/>
          </p:cNvSpPr>
          <p:nvPr/>
        </p:nvSpPr>
        <p:spPr>
          <a:xfrm>
            <a:off x="5171823" y="1317072"/>
            <a:ext cx="3252626" cy="4945762"/>
          </a:xfrm>
          <a:prstGeom prst="rect">
            <a:avLst/>
          </a:prstGeom>
          <a:solidFill>
            <a:srgbClr val="A279D3"/>
          </a:solidFill>
          <a:ln>
            <a:noFill/>
          </a:ln>
        </p:spPr>
        <p:txBody>
          <a:bodyPr lIns="121900" tIns="121900" rIns="121900" bIns="12190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09585"/>
            <a:r>
              <a:rPr lang="fr-FR" sz="1600" dirty="0">
                <a:solidFill>
                  <a:schemeClr val="bg1"/>
                </a:solidFill>
                <a:latin typeface="Comfortaa" panose="00000500000000000000" pitchFamily="2" charset="0"/>
                <a:sym typeface="Arial"/>
              </a:rPr>
              <a:t>&gt; Mode de commercialisation </a:t>
            </a:r>
          </a:p>
          <a:p>
            <a:pPr defTabSz="609585"/>
            <a:r>
              <a:rPr lang="fr-FR" sz="1600" dirty="0">
                <a:solidFill>
                  <a:schemeClr val="bg1"/>
                </a:solidFill>
                <a:latin typeface="Comfortaa" panose="00000500000000000000" pitchFamily="2" charset="0"/>
                <a:sym typeface="Arial"/>
              </a:rPr>
              <a:t>envisagé : Vente directe au client, vente via un distributeur</a:t>
            </a:r>
            <a:endParaRPr lang="fr" sz="1600" dirty="0">
              <a:solidFill>
                <a:schemeClr val="bg1"/>
              </a:solidFill>
              <a:latin typeface="Comfortaa" panose="00000500000000000000" pitchFamily="2" charset="0"/>
              <a:sym typeface="Arial"/>
            </a:endParaRPr>
          </a:p>
          <a:p>
            <a:pPr defTabSz="609585"/>
            <a:endParaRPr lang="fr" sz="1600" dirty="0">
              <a:solidFill>
                <a:schemeClr val="bg1"/>
              </a:solidFill>
              <a:latin typeface="Comfortaa" panose="00000500000000000000" pitchFamily="2" charset="0"/>
              <a:sym typeface="Arial"/>
            </a:endParaRPr>
          </a:p>
        </p:txBody>
      </p:sp>
      <p:sp>
        <p:nvSpPr>
          <p:cNvPr id="5" name="Shape 377">
            <a:extLst>
              <a:ext uri="{FF2B5EF4-FFF2-40B4-BE49-F238E27FC236}">
                <a16:creationId xmlns:a16="http://schemas.microsoft.com/office/drawing/2014/main" id="{C798E57E-F320-43CC-812A-47FDC6DC0A0E}"/>
              </a:ext>
            </a:extLst>
          </p:cNvPr>
          <p:cNvSpPr txBox="1">
            <a:spLocks/>
          </p:cNvSpPr>
          <p:nvPr/>
        </p:nvSpPr>
        <p:spPr>
          <a:xfrm>
            <a:off x="8710776" y="1317073"/>
            <a:ext cx="3252626" cy="4945762"/>
          </a:xfrm>
          <a:prstGeom prst="rect">
            <a:avLst/>
          </a:prstGeom>
          <a:solidFill>
            <a:srgbClr val="B9C2FC"/>
          </a:solidFill>
          <a:ln>
            <a:noFill/>
          </a:ln>
        </p:spPr>
        <p:txBody>
          <a:bodyPr lIns="121900" tIns="121900" rIns="121900" bIns="12190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09585"/>
            <a:r>
              <a:rPr lang="fr-FR" sz="1600" b="1" dirty="0">
                <a:solidFill>
                  <a:schemeClr val="bg1"/>
                </a:solidFill>
                <a:latin typeface="Comfortaa" panose="00000500000000000000" pitchFamily="2" charset="0"/>
                <a:sym typeface="Arial"/>
              </a:rPr>
              <a:t>&gt; </a:t>
            </a:r>
            <a:r>
              <a:rPr lang="fr-FR" sz="1600" dirty="0">
                <a:solidFill>
                  <a:schemeClr val="bg1"/>
                </a:solidFill>
                <a:latin typeface="Comfortaa" panose="00000500000000000000" pitchFamily="2" charset="0"/>
                <a:sym typeface="Arial"/>
              </a:rPr>
              <a:t>Distributeurs types</a:t>
            </a:r>
            <a:endParaRPr lang="fr" sz="1600" dirty="0">
              <a:solidFill>
                <a:schemeClr val="bg1"/>
              </a:solidFill>
              <a:latin typeface="Comfortaa" panose="00000500000000000000" pitchFamily="2" charset="0"/>
              <a:sym typeface="Arial"/>
            </a:endParaRPr>
          </a:p>
          <a:p>
            <a:pPr defTabSz="609585"/>
            <a:endParaRPr lang="fr" sz="1600" dirty="0">
              <a:solidFill>
                <a:schemeClr val="bg1"/>
              </a:solidFill>
              <a:latin typeface="Comfortaa" panose="00000500000000000000" pitchFamily="2" charset="0"/>
              <a:sym typeface="Arial"/>
            </a:endParaRPr>
          </a:p>
        </p:txBody>
      </p:sp>
      <p:sp>
        <p:nvSpPr>
          <p:cNvPr id="6" name="Shape 375">
            <a:extLst>
              <a:ext uri="{FF2B5EF4-FFF2-40B4-BE49-F238E27FC236}">
                <a16:creationId xmlns:a16="http://schemas.microsoft.com/office/drawing/2014/main" id="{BE5EACEC-ADAD-4149-A67E-7D5D5B08714C}"/>
              </a:ext>
            </a:extLst>
          </p:cNvPr>
          <p:cNvSpPr txBox="1">
            <a:spLocks/>
          </p:cNvSpPr>
          <p:nvPr/>
        </p:nvSpPr>
        <p:spPr>
          <a:xfrm>
            <a:off x="1188439" y="1317072"/>
            <a:ext cx="3679804" cy="4945762"/>
          </a:xfrm>
          <a:prstGeom prst="rect">
            <a:avLst/>
          </a:prstGeom>
          <a:solidFill>
            <a:srgbClr val="FF8574"/>
          </a:solidFill>
          <a:ln>
            <a:noFill/>
          </a:ln>
        </p:spPr>
        <p:txBody>
          <a:bodyPr lIns="121900" tIns="121900" rIns="121900" bIns="12190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09585"/>
            <a:r>
              <a:rPr lang="fr-FR" sz="1800" i="1" kern="0" dirty="0">
                <a:solidFill>
                  <a:schemeClr val="bg1"/>
                </a:solidFill>
                <a:latin typeface="Comfortaa" panose="00000500000000000000" pitchFamily="2" charset="0"/>
                <a:cs typeface="Rubik Regular"/>
                <a:sym typeface="Georgia"/>
              </a:rPr>
              <a:t>&gt; </a:t>
            </a:r>
            <a:r>
              <a:rPr lang="fr-FR" sz="1600" i="1" dirty="0">
                <a:solidFill>
                  <a:schemeClr val="bg1"/>
                </a:solidFill>
                <a:latin typeface="Comfortaa" panose="00000500000000000000" pitchFamily="2" charset="0"/>
                <a:sym typeface="Georgia"/>
              </a:rPr>
              <a:t>Indiquez ici les éléments clés constituants vos sources de revenus</a:t>
            </a:r>
            <a:endParaRPr lang="fr" sz="1600" i="1" dirty="0">
              <a:solidFill>
                <a:schemeClr val="bg1"/>
              </a:solidFill>
              <a:latin typeface="Comfortaa" panose="00000500000000000000" pitchFamily="2" charset="0"/>
              <a:sym typeface="Georgia"/>
            </a:endParaRP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600" i="1" dirty="0">
              <a:solidFill>
                <a:schemeClr val="bg1"/>
              </a:solidFill>
              <a:latin typeface="Comfortaa" panose="00000500000000000000" pitchFamily="2" charset="0"/>
              <a:cs typeface="Rubik Regular"/>
              <a:sym typeface="Arial"/>
            </a:endParaRPr>
          </a:p>
          <a:p>
            <a:pPr defTabSz="609585"/>
            <a:r>
              <a:rPr lang="fr-FR" sz="1600" b="1" dirty="0">
                <a:solidFill>
                  <a:schemeClr val="bg1"/>
                </a:solidFill>
                <a:latin typeface="Comfortaa" panose="00000500000000000000" pitchFamily="2" charset="0"/>
                <a:sym typeface="Arial"/>
              </a:rPr>
              <a:t>&gt; </a:t>
            </a:r>
            <a:r>
              <a:rPr lang="fr-FR" sz="1600" dirty="0">
                <a:solidFill>
                  <a:schemeClr val="bg1"/>
                </a:solidFill>
                <a:latin typeface="Comfortaa" panose="00000500000000000000" pitchFamily="2" charset="0"/>
                <a:sym typeface="Arial"/>
              </a:rPr>
              <a:t>Prix de vente de votre produit ou/et service unitaire, Abonnement mensuel ou annuel, maintenance, service complémentaire…</a:t>
            </a: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mfortaa" panose="00000500000000000000" pitchFamily="2" charset="0"/>
              <a:cs typeface="Rubik Regular"/>
              <a:sym typeface="Arial"/>
            </a:endParaRP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524E406-8C56-4600-94F0-7C48DE6F3D7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52A55E2-CE0C-431E-960B-849880DFD953}" type="slidenum">
              <a:rPr lang="fr-FR" smtClean="0">
                <a:solidFill>
                  <a:schemeClr val="bg1"/>
                </a:solidFill>
                <a:latin typeface="Comfortaa" panose="00000500000000000000" pitchFamily="2" charset="0"/>
              </a:rPr>
              <a:pPr/>
              <a:t>13</a:t>
            </a:fld>
            <a:endParaRPr lang="fr-FR" dirty="0">
              <a:solidFill>
                <a:schemeClr val="bg1"/>
              </a:solidFill>
              <a:latin typeface="Comfortaa" panose="00000500000000000000" pitchFamily="2" charset="0"/>
            </a:endParaRP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72A9D25-F91E-4E33-B9F0-E889AC7F1BF1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chemeClr val="bg1">
                    <a:lumMod val="75000"/>
                  </a:schemeClr>
                </a:solidFill>
                <a:latin typeface="Comfortaa" panose="00000500000000000000" pitchFamily="2" charset="0"/>
              </a:rPr>
              <a:t>Confidentiel</a:t>
            </a:r>
          </a:p>
        </p:txBody>
      </p:sp>
    </p:spTree>
    <p:extLst>
      <p:ext uri="{BB962C8B-B14F-4D97-AF65-F5344CB8AC3E}">
        <p14:creationId xmlns:p14="http://schemas.microsoft.com/office/powerpoint/2010/main" val="29247279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375">
            <a:extLst>
              <a:ext uri="{FF2B5EF4-FFF2-40B4-BE49-F238E27FC236}">
                <a16:creationId xmlns:a16="http://schemas.microsoft.com/office/drawing/2014/main" id="{3192DE3A-1B25-4E78-9C61-DA86581DC85C}"/>
              </a:ext>
            </a:extLst>
          </p:cNvPr>
          <p:cNvSpPr txBox="1">
            <a:spLocks/>
          </p:cNvSpPr>
          <p:nvPr/>
        </p:nvSpPr>
        <p:spPr>
          <a:xfrm>
            <a:off x="1342955" y="1227066"/>
            <a:ext cx="3252626" cy="4833163"/>
          </a:xfrm>
          <a:prstGeom prst="rect">
            <a:avLst/>
          </a:prstGeom>
          <a:solidFill>
            <a:srgbClr val="FF8574"/>
          </a:solidFill>
          <a:ln>
            <a:noFill/>
          </a:ln>
        </p:spPr>
        <p:txBody>
          <a:bodyPr lIns="121900" tIns="121900" rIns="121900" bIns="12190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09585"/>
            <a:r>
              <a:rPr lang="fr-FR" sz="1600" dirty="0">
                <a:solidFill>
                  <a:schemeClr val="bg1"/>
                </a:solidFill>
                <a:latin typeface="Comfortaa" panose="00000500000000000000" pitchFamily="2" charset="0"/>
                <a:cs typeface="Rubik Regular"/>
                <a:sym typeface="Arial"/>
              </a:rPr>
              <a:t>&gt; Respect des ressources naturelles: </a:t>
            </a:r>
            <a:r>
              <a:rPr lang="fr-FR" sz="1200" i="1" dirty="0">
                <a:solidFill>
                  <a:schemeClr val="bg1"/>
                </a:solidFill>
                <a:latin typeface="Comfortaa" panose="00000500000000000000" pitchFamily="2" charset="0"/>
                <a:cs typeface="Rubik Regular"/>
                <a:sym typeface="Arial"/>
              </a:rPr>
              <a:t>Economie des ressources, gestion des déchets, de l’eau, performance énergétique, réduction usage pesticides, préservation de la biodiversité…</a:t>
            </a:r>
          </a:p>
          <a:p>
            <a:pPr defTabSz="609585"/>
            <a:endParaRPr lang="fr" sz="1600" i="1" dirty="0">
              <a:solidFill>
                <a:schemeClr val="bg1"/>
              </a:solidFill>
              <a:latin typeface="Comfortaa" panose="00000500000000000000" pitchFamily="2" charset="0"/>
              <a:cs typeface="Rubik Regular"/>
              <a:sym typeface="Arial"/>
            </a:endParaRPr>
          </a:p>
        </p:txBody>
      </p:sp>
      <p:sp>
        <p:nvSpPr>
          <p:cNvPr id="3" name="Shape 376">
            <a:extLst>
              <a:ext uri="{FF2B5EF4-FFF2-40B4-BE49-F238E27FC236}">
                <a16:creationId xmlns:a16="http://schemas.microsoft.com/office/drawing/2014/main" id="{27008753-AFE8-4225-A492-612D5D89EFEC}"/>
              </a:ext>
            </a:extLst>
          </p:cNvPr>
          <p:cNvSpPr txBox="1">
            <a:spLocks/>
          </p:cNvSpPr>
          <p:nvPr/>
        </p:nvSpPr>
        <p:spPr>
          <a:xfrm>
            <a:off x="5025986" y="1227067"/>
            <a:ext cx="3252626" cy="4815910"/>
          </a:xfrm>
          <a:prstGeom prst="rect">
            <a:avLst/>
          </a:prstGeom>
          <a:solidFill>
            <a:srgbClr val="A279D3"/>
          </a:solidFill>
          <a:ln>
            <a:noFill/>
          </a:ln>
        </p:spPr>
        <p:txBody>
          <a:bodyPr lIns="121900" tIns="121900" rIns="121900" bIns="12190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09585"/>
            <a:r>
              <a:rPr lang="fr-FR" sz="1600" dirty="0">
                <a:solidFill>
                  <a:prstClr val="white"/>
                </a:solidFill>
                <a:latin typeface="Comfortaa" panose="00000500000000000000" pitchFamily="2" charset="0"/>
                <a:sym typeface="Arial"/>
              </a:rPr>
              <a:t>&gt; Transition pour tous</a:t>
            </a:r>
            <a:endParaRPr lang="fr" sz="1600" dirty="0">
              <a:solidFill>
                <a:prstClr val="white"/>
              </a:solidFill>
              <a:latin typeface="Comfortaa" panose="00000500000000000000" pitchFamily="2" charset="0"/>
              <a:sym typeface="Arial"/>
            </a:endParaRPr>
          </a:p>
          <a:p>
            <a:pPr defTabSz="609585"/>
            <a:r>
              <a:rPr lang="fr-FR" sz="1200" i="1" dirty="0">
                <a:solidFill>
                  <a:schemeClr val="bg1"/>
                </a:solidFill>
                <a:latin typeface="Comfortaa" panose="00000500000000000000" pitchFamily="2" charset="0"/>
                <a:cs typeface="Rubik Regular"/>
                <a:sym typeface="Arial"/>
              </a:rPr>
              <a:t>Formation des salariés/jeunes aux métiers d’avenir, bien être, qualité et santé au travail, égalité H/F, emploi séniors/apprentis/alternants, gouvernance et politique salariale…</a:t>
            </a:r>
            <a:endParaRPr lang="fr" sz="1200" dirty="0">
              <a:solidFill>
                <a:prstClr val="white"/>
              </a:solidFill>
              <a:latin typeface="Comfortaa" panose="00000500000000000000" pitchFamily="2" charset="0"/>
              <a:sym typeface="Arial"/>
            </a:endParaRPr>
          </a:p>
        </p:txBody>
      </p:sp>
      <p:sp>
        <p:nvSpPr>
          <p:cNvPr id="4" name="Shape 377">
            <a:extLst>
              <a:ext uri="{FF2B5EF4-FFF2-40B4-BE49-F238E27FC236}">
                <a16:creationId xmlns:a16="http://schemas.microsoft.com/office/drawing/2014/main" id="{DB01A13C-FCF3-41C1-9219-78E606C52AA5}"/>
              </a:ext>
            </a:extLst>
          </p:cNvPr>
          <p:cNvSpPr txBox="1">
            <a:spLocks/>
          </p:cNvSpPr>
          <p:nvPr/>
        </p:nvSpPr>
        <p:spPr>
          <a:xfrm>
            <a:off x="8660253" y="1227066"/>
            <a:ext cx="3301390" cy="4815912"/>
          </a:xfrm>
          <a:prstGeom prst="rect">
            <a:avLst/>
          </a:prstGeom>
          <a:solidFill>
            <a:srgbClr val="B9C2FC"/>
          </a:solidFill>
          <a:ln>
            <a:noFill/>
          </a:ln>
        </p:spPr>
        <p:txBody>
          <a:bodyPr lIns="121900" tIns="121900" rIns="121900" bIns="12190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09585"/>
            <a:r>
              <a:rPr lang="fr-FR" sz="1600" dirty="0">
                <a:solidFill>
                  <a:schemeClr val="bg1"/>
                </a:solidFill>
                <a:latin typeface="Comfortaa" panose="00000500000000000000" pitchFamily="2" charset="0"/>
                <a:sym typeface="Arial"/>
              </a:rPr>
              <a:t>&gt; </a:t>
            </a:r>
            <a:r>
              <a:rPr lang="fr-FR" sz="1600" dirty="0">
                <a:solidFill>
                  <a:srgbClr val="FFFFFF"/>
                </a:solidFill>
                <a:latin typeface="Comfortaa" panose="00000500000000000000" pitchFamily="2" charset="0"/>
                <a:sym typeface="Arial"/>
              </a:rPr>
              <a:t>Ecoresponsabilité et décarbonation</a:t>
            </a:r>
            <a:br>
              <a:rPr lang="fr-FR" sz="1600" i="1" dirty="0">
                <a:solidFill>
                  <a:schemeClr val="bg1"/>
                </a:solidFill>
                <a:latin typeface="Comfortaa" panose="00000500000000000000" pitchFamily="2" charset="0"/>
                <a:cs typeface="Rubik Regular"/>
                <a:sym typeface="Arial"/>
              </a:rPr>
            </a:br>
            <a:r>
              <a:rPr lang="fr-FR" sz="1200" i="1" dirty="0">
                <a:solidFill>
                  <a:schemeClr val="bg1"/>
                </a:solidFill>
                <a:latin typeface="Comfortaa" panose="00000500000000000000" pitchFamily="2" charset="0"/>
                <a:cs typeface="Rubik Regular"/>
                <a:sym typeface="Arial"/>
              </a:rPr>
              <a:t>Emissions de GES, politique RSE, création/maintien de l’emploi, ancrage territorial…</a:t>
            </a:r>
            <a:endParaRPr lang="fr" sz="1600" dirty="0">
              <a:solidFill>
                <a:srgbClr val="FFFFFF"/>
              </a:solidFill>
              <a:latin typeface="Comfortaa" panose="00000500000000000000" pitchFamily="2" charset="0"/>
              <a:sym typeface="Arial"/>
            </a:endParaRP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D2D72D4C-5E37-45D2-A0CA-A8D79F5A7438}"/>
              </a:ext>
            </a:extLst>
          </p:cNvPr>
          <p:cNvSpPr txBox="1">
            <a:spLocks/>
          </p:cNvSpPr>
          <p:nvPr/>
        </p:nvSpPr>
        <p:spPr>
          <a:xfrm>
            <a:off x="3399882" y="136525"/>
            <a:ext cx="8915408" cy="695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Nunito Sans"/>
              <a:buNone/>
              <a:defRPr sz="3200" b="0" i="0" u="none" strike="noStrike" kern="1200" cap="none">
                <a:solidFill>
                  <a:srgbClr val="252350"/>
                </a:solidFill>
                <a:latin typeface="Rubik Regular"/>
                <a:ea typeface="Rubik Regular"/>
                <a:cs typeface="Rubik Regular"/>
                <a:sym typeface="Nunito Sans"/>
              </a:defRPr>
            </a:lvl1pPr>
            <a:lvl2pPr lvl="1" indent="0" rtl="0">
              <a:spcBef>
                <a:spcPts val="0"/>
              </a:spcBef>
              <a:buClr>
                <a:srgbClr val="FFFFFF"/>
              </a:buClr>
              <a:buFont typeface="Nunito Sans"/>
              <a:buNone/>
              <a:defRPr sz="32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 indent="0" rtl="0">
              <a:spcBef>
                <a:spcPts val="0"/>
              </a:spcBef>
              <a:buClr>
                <a:srgbClr val="FFFFFF"/>
              </a:buClr>
              <a:buFont typeface="Nunito Sans"/>
              <a:buNone/>
              <a:defRPr sz="32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 indent="0" rtl="0">
              <a:spcBef>
                <a:spcPts val="0"/>
              </a:spcBef>
              <a:buClr>
                <a:srgbClr val="FFFFFF"/>
              </a:buClr>
              <a:buFont typeface="Nunito Sans"/>
              <a:buNone/>
              <a:defRPr sz="32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 indent="0" rtl="0">
              <a:spcBef>
                <a:spcPts val="0"/>
              </a:spcBef>
              <a:buClr>
                <a:srgbClr val="FFFFFF"/>
              </a:buClr>
              <a:buFont typeface="Nunito Sans"/>
              <a:buNone/>
              <a:defRPr sz="32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 indent="0" rtl="0">
              <a:spcBef>
                <a:spcPts val="0"/>
              </a:spcBef>
              <a:buClr>
                <a:srgbClr val="FFFFFF"/>
              </a:buClr>
              <a:buFont typeface="Nunito Sans"/>
              <a:buNone/>
              <a:defRPr sz="32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 indent="0" rtl="0">
              <a:spcBef>
                <a:spcPts val="0"/>
              </a:spcBef>
              <a:buClr>
                <a:srgbClr val="FFFFFF"/>
              </a:buClr>
              <a:buFont typeface="Nunito Sans"/>
              <a:buNone/>
              <a:defRPr sz="32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 indent="0" rtl="0">
              <a:spcBef>
                <a:spcPts val="0"/>
              </a:spcBef>
              <a:buClr>
                <a:srgbClr val="FFFFFF"/>
              </a:buClr>
              <a:buFont typeface="Nunito Sans"/>
              <a:buNone/>
              <a:defRPr sz="32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 indent="0" rtl="0">
              <a:spcBef>
                <a:spcPts val="0"/>
              </a:spcBef>
              <a:buClr>
                <a:srgbClr val="FFFFFF"/>
              </a:buClr>
              <a:buFont typeface="Nunito Sans"/>
              <a:buNone/>
              <a:defRPr sz="32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r>
              <a:rPr lang="fr-FR" kern="0" dirty="0">
                <a:solidFill>
                  <a:srgbClr val="2F2A5C"/>
                </a:solidFill>
                <a:latin typeface="Maquire" pitchFamily="50" charset="0"/>
                <a:cs typeface="Rubik Light" charset="0"/>
                <a:sym typeface="Arial"/>
              </a:rPr>
              <a:t>10 - </a:t>
            </a:r>
            <a:r>
              <a:rPr lang="fr-FR" sz="3200" kern="0" dirty="0">
                <a:solidFill>
                  <a:srgbClr val="2F2A5C"/>
                </a:solidFill>
                <a:latin typeface="Maquire" pitchFamily="50" charset="0"/>
                <a:cs typeface="Rubik Light" charset="0"/>
                <a:sym typeface="Arial"/>
              </a:rPr>
              <a:t>IMPACTS</a:t>
            </a:r>
            <a:endParaRPr lang="fr-FR" dirty="0">
              <a:solidFill>
                <a:srgbClr val="2F2A5C"/>
              </a:solidFill>
              <a:latin typeface="Maquire" pitchFamily="50" charset="0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A8CDB8D-980E-4A47-855E-AB1D648969D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52A55E2-CE0C-431E-960B-849880DFD953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1845C158-1579-4C48-8911-2CF2266EAF4D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Confidentiel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605853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BA1CBE-B609-42F5-8E30-4E58DA4830CC}"/>
              </a:ext>
            </a:extLst>
          </p:cNvPr>
          <p:cNvSpPr txBox="1">
            <a:spLocks/>
          </p:cNvSpPr>
          <p:nvPr/>
        </p:nvSpPr>
        <p:spPr>
          <a:xfrm>
            <a:off x="3386243" y="140997"/>
            <a:ext cx="8915408" cy="695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Nunito Sans"/>
              <a:buNone/>
              <a:defRPr sz="3200" b="0" i="0" u="none" strike="noStrike" kern="1200" cap="none">
                <a:solidFill>
                  <a:srgbClr val="252350"/>
                </a:solidFill>
                <a:latin typeface="Rubik Regular"/>
                <a:ea typeface="Rubik Regular"/>
                <a:cs typeface="Rubik Regular"/>
                <a:sym typeface="Nunito Sans"/>
              </a:defRPr>
            </a:lvl1pPr>
            <a:lvl2pPr lvl="1" indent="0" rtl="0">
              <a:spcBef>
                <a:spcPts val="0"/>
              </a:spcBef>
              <a:buClr>
                <a:srgbClr val="FFFFFF"/>
              </a:buClr>
              <a:buFont typeface="Nunito Sans"/>
              <a:buNone/>
              <a:defRPr sz="32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 indent="0" rtl="0">
              <a:spcBef>
                <a:spcPts val="0"/>
              </a:spcBef>
              <a:buClr>
                <a:srgbClr val="FFFFFF"/>
              </a:buClr>
              <a:buFont typeface="Nunito Sans"/>
              <a:buNone/>
              <a:defRPr sz="32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 indent="0" rtl="0">
              <a:spcBef>
                <a:spcPts val="0"/>
              </a:spcBef>
              <a:buClr>
                <a:srgbClr val="FFFFFF"/>
              </a:buClr>
              <a:buFont typeface="Nunito Sans"/>
              <a:buNone/>
              <a:defRPr sz="32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 indent="0" rtl="0">
              <a:spcBef>
                <a:spcPts val="0"/>
              </a:spcBef>
              <a:buClr>
                <a:srgbClr val="FFFFFF"/>
              </a:buClr>
              <a:buFont typeface="Nunito Sans"/>
              <a:buNone/>
              <a:defRPr sz="32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 indent="0" rtl="0">
              <a:spcBef>
                <a:spcPts val="0"/>
              </a:spcBef>
              <a:buClr>
                <a:srgbClr val="FFFFFF"/>
              </a:buClr>
              <a:buFont typeface="Nunito Sans"/>
              <a:buNone/>
              <a:defRPr sz="32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 indent="0" rtl="0">
              <a:spcBef>
                <a:spcPts val="0"/>
              </a:spcBef>
              <a:buClr>
                <a:srgbClr val="FFFFFF"/>
              </a:buClr>
              <a:buFont typeface="Nunito Sans"/>
              <a:buNone/>
              <a:defRPr sz="32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 indent="0" rtl="0">
              <a:spcBef>
                <a:spcPts val="0"/>
              </a:spcBef>
              <a:buClr>
                <a:srgbClr val="FFFFFF"/>
              </a:buClr>
              <a:buFont typeface="Nunito Sans"/>
              <a:buNone/>
              <a:defRPr sz="32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 indent="0" rtl="0">
              <a:spcBef>
                <a:spcPts val="0"/>
              </a:spcBef>
              <a:buClr>
                <a:srgbClr val="FFFFFF"/>
              </a:buClr>
              <a:buFont typeface="Nunito Sans"/>
              <a:buNone/>
              <a:defRPr sz="32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r>
              <a:rPr lang="fr-FR" kern="0" dirty="0">
                <a:solidFill>
                  <a:srgbClr val="2F2A5C"/>
                </a:solidFill>
                <a:latin typeface="Maquire" pitchFamily="50" charset="0"/>
                <a:cs typeface="Rubik Light" charset="0"/>
                <a:sym typeface="Arial"/>
              </a:rPr>
              <a:t>11 - </a:t>
            </a:r>
            <a:r>
              <a:rPr lang="fr-FR" sz="3200" kern="0" dirty="0">
                <a:solidFill>
                  <a:srgbClr val="2F2A5C"/>
                </a:solidFill>
                <a:latin typeface="Maquire" pitchFamily="50" charset="0"/>
                <a:cs typeface="Rubik Light" charset="0"/>
                <a:sym typeface="Arial"/>
              </a:rPr>
              <a:t>COMMUNICATION</a:t>
            </a:r>
            <a:endParaRPr lang="fr-FR" dirty="0">
              <a:solidFill>
                <a:srgbClr val="2F2A5C"/>
              </a:solidFill>
              <a:latin typeface="Maquire" pitchFamily="50" charset="0"/>
            </a:endParaRPr>
          </a:p>
        </p:txBody>
      </p:sp>
      <p:sp>
        <p:nvSpPr>
          <p:cNvPr id="3" name="Shape 571">
            <a:extLst>
              <a:ext uri="{FF2B5EF4-FFF2-40B4-BE49-F238E27FC236}">
                <a16:creationId xmlns:a16="http://schemas.microsoft.com/office/drawing/2014/main" id="{340F4398-A0C6-4CA1-9D0B-91324E3AAAEA}"/>
              </a:ext>
            </a:extLst>
          </p:cNvPr>
          <p:cNvSpPr txBox="1">
            <a:spLocks/>
          </p:cNvSpPr>
          <p:nvPr/>
        </p:nvSpPr>
        <p:spPr>
          <a:xfrm>
            <a:off x="1102810" y="1148655"/>
            <a:ext cx="7553133" cy="570000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219170">
              <a:buClr>
                <a:prstClr val="black"/>
              </a:buClr>
              <a:buSzPct val="68750"/>
            </a:pPr>
            <a:r>
              <a:rPr lang="fr" sz="1867" kern="0" dirty="0">
                <a:solidFill>
                  <a:srgbClr val="4A3D6D"/>
                </a:solidFill>
                <a:latin typeface="Comfortaa" panose="00000500000000000000" pitchFamily="2" charset="0"/>
                <a:cs typeface="Rubik Regular"/>
                <a:sym typeface="Georgia"/>
              </a:rPr>
              <a:t>Nos </a:t>
            </a:r>
            <a:r>
              <a:rPr lang="fr-FR" sz="1867" kern="0" dirty="0">
                <a:solidFill>
                  <a:srgbClr val="4A3D6D"/>
                </a:solidFill>
                <a:latin typeface="Comfortaa" panose="00000500000000000000" pitchFamily="2" charset="0"/>
                <a:cs typeface="Rubik Regular"/>
                <a:sym typeface="Georgia"/>
              </a:rPr>
              <a:t>supports de communication</a:t>
            </a:r>
            <a:endParaRPr lang="fr" sz="1867" kern="0" dirty="0">
              <a:solidFill>
                <a:srgbClr val="4A3D6D"/>
              </a:solidFill>
              <a:latin typeface="Comfortaa" panose="00000500000000000000" pitchFamily="2" charset="0"/>
              <a:cs typeface="Rubik Regular"/>
              <a:sym typeface="Georgia"/>
            </a:endParaRPr>
          </a:p>
        </p:txBody>
      </p:sp>
      <p:sp>
        <p:nvSpPr>
          <p:cNvPr id="4" name="Shape 375">
            <a:extLst>
              <a:ext uri="{FF2B5EF4-FFF2-40B4-BE49-F238E27FC236}">
                <a16:creationId xmlns:a16="http://schemas.microsoft.com/office/drawing/2014/main" id="{55F3E0F0-C068-4C79-9965-B093597D0EED}"/>
              </a:ext>
            </a:extLst>
          </p:cNvPr>
          <p:cNvSpPr txBox="1">
            <a:spLocks/>
          </p:cNvSpPr>
          <p:nvPr/>
        </p:nvSpPr>
        <p:spPr>
          <a:xfrm>
            <a:off x="1204374" y="1698439"/>
            <a:ext cx="3252626" cy="2140497"/>
          </a:xfrm>
          <a:prstGeom prst="rect">
            <a:avLst/>
          </a:prstGeom>
          <a:solidFill>
            <a:srgbClr val="FF8574"/>
          </a:solidFill>
          <a:ln>
            <a:noFill/>
          </a:ln>
        </p:spPr>
        <p:txBody>
          <a:bodyPr lIns="121900" tIns="121900" rIns="121900" bIns="12190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09585"/>
            <a:r>
              <a:rPr lang="fr-FR" sz="1600" b="1" dirty="0">
                <a:solidFill>
                  <a:srgbClr val="EB9931"/>
                </a:solidFill>
                <a:latin typeface="Comfortaa" panose="00000500000000000000" pitchFamily="2" charset="0"/>
                <a:sym typeface="Arial"/>
              </a:rPr>
              <a:t>&gt;</a:t>
            </a:r>
            <a:r>
              <a:rPr lang="fr-FR" sz="1600" b="1" dirty="0">
                <a:solidFill>
                  <a:srgbClr val="1C1A3D"/>
                </a:solidFill>
                <a:latin typeface="Comfortaa" panose="00000500000000000000" pitchFamily="2" charset="0"/>
                <a:sym typeface="Arial"/>
              </a:rPr>
              <a:t> </a:t>
            </a:r>
            <a:r>
              <a:rPr lang="fr-FR" sz="1600" dirty="0">
                <a:solidFill>
                  <a:srgbClr val="FFFFFF"/>
                </a:solidFill>
                <a:latin typeface="Comfortaa" panose="00000500000000000000" pitchFamily="2" charset="0"/>
                <a:sym typeface="Arial"/>
              </a:rPr>
              <a:t>Support 1</a:t>
            </a:r>
          </a:p>
          <a:p>
            <a:pPr defTabSz="609585"/>
            <a:endParaRPr lang="fr-FR" sz="1600" b="1" dirty="0">
              <a:solidFill>
                <a:srgbClr val="EB9931"/>
              </a:solidFill>
              <a:latin typeface="Comfortaa" panose="00000500000000000000" pitchFamily="2" charset="0"/>
              <a:sym typeface="Arial"/>
            </a:endParaRPr>
          </a:p>
          <a:p>
            <a:pPr defTabSz="609585"/>
            <a:endParaRPr lang="fr" sz="1600" dirty="0">
              <a:solidFill>
                <a:schemeClr val="bg1"/>
              </a:solidFill>
              <a:latin typeface="Comfortaa" panose="00000500000000000000" pitchFamily="2" charset="0"/>
              <a:sym typeface="Arial"/>
            </a:endParaRPr>
          </a:p>
        </p:txBody>
      </p:sp>
      <p:sp>
        <p:nvSpPr>
          <p:cNvPr id="5" name="Shape 377">
            <a:extLst>
              <a:ext uri="{FF2B5EF4-FFF2-40B4-BE49-F238E27FC236}">
                <a16:creationId xmlns:a16="http://schemas.microsoft.com/office/drawing/2014/main" id="{5AB6B2EF-70C3-4BCC-AD2D-576F29AE63B0}"/>
              </a:ext>
            </a:extLst>
          </p:cNvPr>
          <p:cNvSpPr txBox="1">
            <a:spLocks/>
          </p:cNvSpPr>
          <p:nvPr/>
        </p:nvSpPr>
        <p:spPr>
          <a:xfrm>
            <a:off x="1204374" y="3958136"/>
            <a:ext cx="3252626" cy="2140497"/>
          </a:xfrm>
          <a:prstGeom prst="rect">
            <a:avLst/>
          </a:prstGeom>
          <a:solidFill>
            <a:srgbClr val="A1B1E0"/>
          </a:solidFill>
          <a:ln>
            <a:noFill/>
          </a:ln>
        </p:spPr>
        <p:txBody>
          <a:bodyPr lIns="121900" tIns="121900" rIns="121900" bIns="12190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09585"/>
            <a:r>
              <a:rPr lang="fr-FR" sz="1600" b="1" dirty="0">
                <a:solidFill>
                  <a:srgbClr val="EB9931"/>
                </a:solidFill>
                <a:latin typeface="Comfortaa" panose="00000500000000000000" pitchFamily="2" charset="0"/>
                <a:sym typeface="Arial"/>
              </a:rPr>
              <a:t>&gt;</a:t>
            </a:r>
            <a:r>
              <a:rPr lang="fr-FR" sz="1600" b="1" dirty="0">
                <a:solidFill>
                  <a:srgbClr val="1C1A3D"/>
                </a:solidFill>
                <a:latin typeface="Comfortaa" panose="00000500000000000000" pitchFamily="2" charset="0"/>
                <a:sym typeface="Arial"/>
              </a:rPr>
              <a:t> </a:t>
            </a:r>
            <a:r>
              <a:rPr lang="fr-FR" sz="1600" dirty="0">
                <a:solidFill>
                  <a:srgbClr val="FFFFFF"/>
                </a:solidFill>
                <a:latin typeface="Comfortaa" panose="00000500000000000000" pitchFamily="2" charset="0"/>
                <a:sym typeface="Arial"/>
              </a:rPr>
              <a:t>Support 3</a:t>
            </a:r>
          </a:p>
          <a:p>
            <a:pPr defTabSz="609585"/>
            <a:endParaRPr lang="fr-FR" sz="1600" b="1" dirty="0">
              <a:solidFill>
                <a:srgbClr val="EB9931"/>
              </a:solidFill>
              <a:latin typeface="Comfortaa" panose="00000500000000000000" pitchFamily="2" charset="0"/>
              <a:sym typeface="Arial"/>
            </a:endParaRPr>
          </a:p>
          <a:p>
            <a:pPr defTabSz="609585"/>
            <a:endParaRPr lang="fr" sz="1600" dirty="0">
              <a:solidFill>
                <a:srgbClr val="FFFFFF"/>
              </a:solidFill>
              <a:latin typeface="Comfortaa" panose="00000500000000000000" pitchFamily="2" charset="0"/>
              <a:sym typeface="Arial"/>
            </a:endParaRPr>
          </a:p>
          <a:p>
            <a:pPr defTabSz="609585"/>
            <a:endParaRPr lang="fr" sz="1600" dirty="0">
              <a:solidFill>
                <a:srgbClr val="FFFFFF"/>
              </a:solidFill>
              <a:latin typeface="Comfortaa" panose="00000500000000000000" pitchFamily="2" charset="0"/>
              <a:sym typeface="Arial"/>
            </a:endParaRPr>
          </a:p>
        </p:txBody>
      </p:sp>
      <p:sp>
        <p:nvSpPr>
          <p:cNvPr id="6" name="Shape 376">
            <a:extLst>
              <a:ext uri="{FF2B5EF4-FFF2-40B4-BE49-F238E27FC236}">
                <a16:creationId xmlns:a16="http://schemas.microsoft.com/office/drawing/2014/main" id="{755FA490-C982-4393-85F4-139E37F4A541}"/>
              </a:ext>
            </a:extLst>
          </p:cNvPr>
          <p:cNvSpPr txBox="1">
            <a:spLocks/>
          </p:cNvSpPr>
          <p:nvPr/>
        </p:nvSpPr>
        <p:spPr>
          <a:xfrm>
            <a:off x="4591321" y="1698439"/>
            <a:ext cx="3252626" cy="2140497"/>
          </a:xfrm>
          <a:prstGeom prst="rect">
            <a:avLst/>
          </a:prstGeom>
          <a:solidFill>
            <a:srgbClr val="A279D3"/>
          </a:solidFill>
          <a:ln>
            <a:noFill/>
          </a:ln>
        </p:spPr>
        <p:txBody>
          <a:bodyPr lIns="121900" tIns="121900" rIns="121900" bIns="12190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09585"/>
            <a:r>
              <a:rPr lang="fr-FR" sz="1600" b="1" dirty="0">
                <a:solidFill>
                  <a:schemeClr val="bg1"/>
                </a:solidFill>
                <a:latin typeface="Comfortaa" panose="00000500000000000000" pitchFamily="2" charset="0"/>
                <a:sym typeface="Arial"/>
              </a:rPr>
              <a:t>&gt;</a:t>
            </a:r>
            <a:r>
              <a:rPr lang="fr-FR" sz="1600" b="1" dirty="0">
                <a:solidFill>
                  <a:srgbClr val="1C1A3D"/>
                </a:solidFill>
                <a:latin typeface="Comfortaa" panose="00000500000000000000" pitchFamily="2" charset="0"/>
                <a:sym typeface="Arial"/>
              </a:rPr>
              <a:t> </a:t>
            </a:r>
            <a:r>
              <a:rPr lang="fr-FR" sz="1600" dirty="0">
                <a:solidFill>
                  <a:srgbClr val="FFFFFF"/>
                </a:solidFill>
                <a:latin typeface="Comfortaa" panose="00000500000000000000" pitchFamily="2" charset="0"/>
                <a:sym typeface="Arial"/>
              </a:rPr>
              <a:t>Support 2</a:t>
            </a:r>
          </a:p>
          <a:p>
            <a:pPr defTabSz="609585"/>
            <a:endParaRPr lang="fr-FR" sz="1600" b="1" dirty="0">
              <a:solidFill>
                <a:srgbClr val="EB9931"/>
              </a:solidFill>
              <a:latin typeface="Comfortaa" panose="00000500000000000000" pitchFamily="2" charset="0"/>
              <a:sym typeface="Arial"/>
            </a:endParaRPr>
          </a:p>
          <a:p>
            <a:pPr defTabSz="609585"/>
            <a:endParaRPr lang="fr" sz="1600" dirty="0">
              <a:solidFill>
                <a:prstClr val="white"/>
              </a:solidFill>
              <a:latin typeface="Comfortaa" panose="00000500000000000000" pitchFamily="2" charset="0"/>
              <a:sym typeface="Arial"/>
            </a:endParaRPr>
          </a:p>
        </p:txBody>
      </p:sp>
      <p:sp>
        <p:nvSpPr>
          <p:cNvPr id="7" name="Shape 375">
            <a:extLst>
              <a:ext uri="{FF2B5EF4-FFF2-40B4-BE49-F238E27FC236}">
                <a16:creationId xmlns:a16="http://schemas.microsoft.com/office/drawing/2014/main" id="{0105665D-71D3-45A4-B44B-5B370483EF4F}"/>
              </a:ext>
            </a:extLst>
          </p:cNvPr>
          <p:cNvSpPr txBox="1">
            <a:spLocks/>
          </p:cNvSpPr>
          <p:nvPr/>
        </p:nvSpPr>
        <p:spPr>
          <a:xfrm>
            <a:off x="4591321" y="3963688"/>
            <a:ext cx="3252626" cy="2134946"/>
          </a:xfrm>
          <a:prstGeom prst="rect">
            <a:avLst/>
          </a:prstGeom>
          <a:solidFill>
            <a:srgbClr val="7874FF"/>
          </a:solidFill>
          <a:ln>
            <a:noFill/>
          </a:ln>
        </p:spPr>
        <p:txBody>
          <a:bodyPr lIns="121900" tIns="121900" rIns="121900" bIns="12190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09585"/>
            <a:r>
              <a:rPr lang="fr-FR" sz="1600" b="1" dirty="0">
                <a:solidFill>
                  <a:srgbClr val="EB9931"/>
                </a:solidFill>
                <a:latin typeface="Comfortaa" panose="00000500000000000000" pitchFamily="2" charset="0"/>
                <a:sym typeface="Arial"/>
              </a:rPr>
              <a:t>&gt;</a:t>
            </a:r>
            <a:r>
              <a:rPr lang="fr-FR" sz="1600" b="1" dirty="0">
                <a:solidFill>
                  <a:srgbClr val="1C1A3D"/>
                </a:solidFill>
                <a:latin typeface="Comfortaa" panose="00000500000000000000" pitchFamily="2" charset="0"/>
                <a:sym typeface="Arial"/>
              </a:rPr>
              <a:t> </a:t>
            </a:r>
            <a:r>
              <a:rPr lang="fr-FR" sz="1600" dirty="0">
                <a:solidFill>
                  <a:srgbClr val="FFFFFF"/>
                </a:solidFill>
                <a:latin typeface="Comfortaa" panose="00000500000000000000" pitchFamily="2" charset="0"/>
                <a:sym typeface="Arial"/>
              </a:rPr>
              <a:t>Support 4</a:t>
            </a: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" sz="1600" b="0" i="0" u="none" strike="noStrike" kern="1200" cap="none" spc="0" normalizeH="0" baseline="0" noProof="0" dirty="0">
              <a:ln>
                <a:noFill/>
              </a:ln>
              <a:solidFill>
                <a:srgbClr val="4A3D6D"/>
              </a:solidFill>
              <a:effectLst/>
              <a:uLnTx/>
              <a:uFillTx/>
              <a:latin typeface="Comfortaa" panose="00000500000000000000" pitchFamily="2" charset="0"/>
              <a:cs typeface="Rubik Regular"/>
              <a:sym typeface="Arial"/>
            </a:endParaRPr>
          </a:p>
        </p:txBody>
      </p:sp>
      <p:pic>
        <p:nvPicPr>
          <p:cNvPr id="8" name="Image 7" descr="ecrans.png">
            <a:extLst>
              <a:ext uri="{FF2B5EF4-FFF2-40B4-BE49-F238E27FC236}">
                <a16:creationId xmlns:a16="http://schemas.microsoft.com/office/drawing/2014/main" id="{31DAAF70-C3A5-4EBD-9114-D43226259E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120" b="28494"/>
          <a:stretch/>
        </p:blipFill>
        <p:spPr>
          <a:xfrm>
            <a:off x="7711089" y="1474620"/>
            <a:ext cx="4352810" cy="2645233"/>
          </a:xfrm>
          <a:prstGeom prst="rect">
            <a:avLst/>
          </a:prstGeom>
        </p:spPr>
      </p:pic>
      <p:pic>
        <p:nvPicPr>
          <p:cNvPr id="9" name="Image 8" descr="ecrans.png">
            <a:extLst>
              <a:ext uri="{FF2B5EF4-FFF2-40B4-BE49-F238E27FC236}">
                <a16:creationId xmlns:a16="http://schemas.microsoft.com/office/drawing/2014/main" id="{1277841E-2F8B-4998-B8C8-A672799E97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85" t="37926" r="8656" b="9926"/>
          <a:stretch/>
        </p:blipFill>
        <p:spPr>
          <a:xfrm>
            <a:off x="8326210" y="4208554"/>
            <a:ext cx="1050284" cy="1671659"/>
          </a:xfrm>
          <a:prstGeom prst="rect">
            <a:avLst/>
          </a:prstGeom>
        </p:spPr>
      </p:pic>
      <p:pic>
        <p:nvPicPr>
          <p:cNvPr id="10" name="Image 9" descr="icon-media-social.png">
            <a:extLst>
              <a:ext uri="{FF2B5EF4-FFF2-40B4-BE49-F238E27FC236}">
                <a16:creationId xmlns:a16="http://schemas.microsoft.com/office/drawing/2014/main" id="{51940E09-DCDB-4098-BF26-2802E22C88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0" t="7074" r="70594" b="65597"/>
          <a:stretch/>
        </p:blipFill>
        <p:spPr>
          <a:xfrm>
            <a:off x="9698700" y="4571706"/>
            <a:ext cx="247421" cy="249972"/>
          </a:xfrm>
          <a:prstGeom prst="rect">
            <a:avLst/>
          </a:prstGeom>
        </p:spPr>
      </p:pic>
      <p:pic>
        <p:nvPicPr>
          <p:cNvPr id="11" name="Image 10" descr="icon-media-social.png">
            <a:extLst>
              <a:ext uri="{FF2B5EF4-FFF2-40B4-BE49-F238E27FC236}">
                <a16:creationId xmlns:a16="http://schemas.microsoft.com/office/drawing/2014/main" id="{D131F37B-AB6D-44DC-BABF-08FFF025671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46" t="7533" r="41458" b="65138"/>
          <a:stretch/>
        </p:blipFill>
        <p:spPr>
          <a:xfrm>
            <a:off x="10665987" y="4969009"/>
            <a:ext cx="247421" cy="249972"/>
          </a:xfrm>
          <a:prstGeom prst="rect">
            <a:avLst/>
          </a:prstGeom>
        </p:spPr>
      </p:pic>
      <p:pic>
        <p:nvPicPr>
          <p:cNvPr id="12" name="Image 11" descr="icon-media-social.png">
            <a:extLst>
              <a:ext uri="{FF2B5EF4-FFF2-40B4-BE49-F238E27FC236}">
                <a16:creationId xmlns:a16="http://schemas.microsoft.com/office/drawing/2014/main" id="{C265C710-85B6-408F-BA7E-AD6BBA1A4C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45" t="7949" r="6539" b="64722"/>
          <a:stretch/>
        </p:blipFill>
        <p:spPr>
          <a:xfrm>
            <a:off x="10102044" y="4571706"/>
            <a:ext cx="296904" cy="249972"/>
          </a:xfrm>
          <a:prstGeom prst="rect">
            <a:avLst/>
          </a:prstGeom>
        </p:spPr>
      </p:pic>
      <p:pic>
        <p:nvPicPr>
          <p:cNvPr id="13" name="Image 12" descr="icon-media-social.png">
            <a:extLst>
              <a:ext uri="{FF2B5EF4-FFF2-40B4-BE49-F238E27FC236}">
                <a16:creationId xmlns:a16="http://schemas.microsoft.com/office/drawing/2014/main" id="{0AC709FA-6E0F-43E1-B9E9-BF00FBA4D6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68" t="37081" r="41836" b="35590"/>
          <a:stretch/>
        </p:blipFill>
        <p:spPr>
          <a:xfrm>
            <a:off x="10919743" y="4585253"/>
            <a:ext cx="247421" cy="249972"/>
          </a:xfrm>
          <a:prstGeom prst="rect">
            <a:avLst/>
          </a:prstGeom>
        </p:spPr>
      </p:pic>
      <p:pic>
        <p:nvPicPr>
          <p:cNvPr id="14" name="Image 13" descr="icon-media-social.png">
            <a:extLst>
              <a:ext uri="{FF2B5EF4-FFF2-40B4-BE49-F238E27FC236}">
                <a16:creationId xmlns:a16="http://schemas.microsoft.com/office/drawing/2014/main" id="{5A3BACC6-A55C-4EEB-BB28-B678753B19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1" t="69127" r="67463" b="3544"/>
          <a:stretch/>
        </p:blipFill>
        <p:spPr>
          <a:xfrm>
            <a:off x="9926674" y="4982556"/>
            <a:ext cx="296904" cy="249972"/>
          </a:xfrm>
          <a:prstGeom prst="rect">
            <a:avLst/>
          </a:prstGeom>
        </p:spPr>
      </p:pic>
      <p:pic>
        <p:nvPicPr>
          <p:cNvPr id="15" name="Image 14" descr="icon-media-social.png">
            <a:extLst>
              <a:ext uri="{FF2B5EF4-FFF2-40B4-BE49-F238E27FC236}">
                <a16:creationId xmlns:a16="http://schemas.microsoft.com/office/drawing/2014/main" id="{4CBE1F3E-78B8-4304-BEF2-B70310DDF4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90" t="68177" r="42214" b="4494"/>
          <a:stretch/>
        </p:blipFill>
        <p:spPr>
          <a:xfrm>
            <a:off x="10274007" y="4969009"/>
            <a:ext cx="247421" cy="249972"/>
          </a:xfrm>
          <a:prstGeom prst="rect">
            <a:avLst/>
          </a:prstGeom>
        </p:spPr>
      </p:pic>
      <p:pic>
        <p:nvPicPr>
          <p:cNvPr id="16" name="Image 15" descr="icon-media-social.png">
            <a:extLst>
              <a:ext uri="{FF2B5EF4-FFF2-40B4-BE49-F238E27FC236}">
                <a16:creationId xmlns:a16="http://schemas.microsoft.com/office/drawing/2014/main" id="{CA6EB8CF-A25C-4FBD-8154-D04A6FB368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66" t="37914" r="6918" b="34757"/>
          <a:stretch/>
        </p:blipFill>
        <p:spPr>
          <a:xfrm>
            <a:off x="10555473" y="4585253"/>
            <a:ext cx="296904" cy="249972"/>
          </a:xfrm>
          <a:prstGeom prst="rect">
            <a:avLst/>
          </a:prstGeom>
        </p:spPr>
      </p:pic>
      <p:sp>
        <p:nvSpPr>
          <p:cNvPr id="17" name="Shape 571">
            <a:extLst>
              <a:ext uri="{FF2B5EF4-FFF2-40B4-BE49-F238E27FC236}">
                <a16:creationId xmlns:a16="http://schemas.microsoft.com/office/drawing/2014/main" id="{2433E15D-06CB-4030-9A26-935D55055347}"/>
              </a:ext>
            </a:extLst>
          </p:cNvPr>
          <p:cNvSpPr txBox="1">
            <a:spLocks/>
          </p:cNvSpPr>
          <p:nvPr/>
        </p:nvSpPr>
        <p:spPr>
          <a:xfrm>
            <a:off x="8141978" y="1148655"/>
            <a:ext cx="3555441" cy="570000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219170">
              <a:buClr>
                <a:prstClr val="black"/>
              </a:buClr>
              <a:buSzPct val="68750"/>
            </a:pPr>
            <a:r>
              <a:rPr lang="fr-FR" sz="1867" kern="0" dirty="0">
                <a:solidFill>
                  <a:srgbClr val="4A3D6D"/>
                </a:solidFill>
                <a:latin typeface="Comfortaa" panose="00000500000000000000" pitchFamily="2" charset="0"/>
                <a:cs typeface="Rubik Regular"/>
                <a:sym typeface="Georgia"/>
              </a:rPr>
              <a:t>Notre présence digitale</a:t>
            </a:r>
            <a:endParaRPr lang="fr" sz="1867" kern="0" dirty="0">
              <a:solidFill>
                <a:srgbClr val="4A3D6D"/>
              </a:solidFill>
              <a:latin typeface="Comfortaa" panose="00000500000000000000" pitchFamily="2" charset="0"/>
              <a:cs typeface="Rubik Regular"/>
              <a:sym typeface="Georgia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F8FC06B-471C-4034-94FE-8437757DD138}"/>
              </a:ext>
            </a:extLst>
          </p:cNvPr>
          <p:cNvSpPr/>
          <p:nvPr/>
        </p:nvSpPr>
        <p:spPr>
          <a:xfrm>
            <a:off x="9490100" y="5424561"/>
            <a:ext cx="25737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/>
            <a:r>
              <a:rPr lang="fr" kern="0" dirty="0">
                <a:solidFill>
                  <a:srgbClr val="1A193A"/>
                </a:solidFill>
                <a:latin typeface="Comfortaa" panose="00000500000000000000" pitchFamily="2" charset="0"/>
                <a:ea typeface="Rubik Regular"/>
                <a:cs typeface="Rubik Regular"/>
                <a:sym typeface="Arial"/>
              </a:rPr>
              <a:t>&gt; Réseaux sociaux</a:t>
            </a:r>
            <a:r>
              <a:rPr lang="fr-FR" kern="0" dirty="0">
                <a:solidFill>
                  <a:srgbClr val="1A193A"/>
                </a:solidFill>
                <a:latin typeface="Comfortaa" panose="00000500000000000000" pitchFamily="2" charset="0"/>
                <a:ea typeface="Rubik Regular"/>
                <a:cs typeface="Rubik Regular"/>
                <a:sym typeface="Arial"/>
              </a:rPr>
              <a:t>. </a:t>
            </a:r>
            <a:r>
              <a:rPr lang="fr" kern="0" dirty="0">
                <a:solidFill>
                  <a:srgbClr val="1A193A"/>
                </a:solidFill>
                <a:latin typeface="Comfortaa" panose="00000500000000000000" pitchFamily="2" charset="0"/>
                <a:ea typeface="Rubik Regular"/>
                <a:cs typeface="Rubik Regular"/>
                <a:sym typeface="Arial"/>
              </a:rPr>
              <a:t>Blog...</a:t>
            </a:r>
          </a:p>
        </p:txBody>
      </p:sp>
      <p:sp>
        <p:nvSpPr>
          <p:cNvPr id="19" name="Shape 582">
            <a:extLst>
              <a:ext uri="{FF2B5EF4-FFF2-40B4-BE49-F238E27FC236}">
                <a16:creationId xmlns:a16="http://schemas.microsoft.com/office/drawing/2014/main" id="{F40D49E6-1C83-4846-A862-C51B8D8B38A8}"/>
              </a:ext>
            </a:extLst>
          </p:cNvPr>
          <p:cNvSpPr/>
          <p:nvPr/>
        </p:nvSpPr>
        <p:spPr>
          <a:xfrm>
            <a:off x="8111934" y="2304773"/>
            <a:ext cx="3951966" cy="866511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 defTabSz="1219170"/>
            <a:r>
              <a:rPr lang="fr-FR" sz="1400" i="1" kern="0" dirty="0">
                <a:solidFill>
                  <a:schemeClr val="bg1"/>
                </a:solidFill>
                <a:latin typeface="Comfortaa" panose="00000500000000000000" pitchFamily="2" charset="0"/>
                <a:ea typeface="Rubik Regular"/>
                <a:cs typeface="Rubik Regular"/>
                <a:sym typeface="Nunito Sans"/>
              </a:rPr>
              <a:t>S</a:t>
            </a:r>
            <a:r>
              <a:rPr lang="fr" sz="1400" i="1" kern="0" dirty="0">
                <a:solidFill>
                  <a:schemeClr val="bg1"/>
                </a:solidFill>
                <a:latin typeface="Comfortaa" panose="00000500000000000000" pitchFamily="2" charset="0"/>
                <a:ea typeface="Rubik Regular"/>
                <a:cs typeface="Rubik Regular"/>
                <a:sym typeface="Nunito Sans"/>
              </a:rPr>
              <a:t>creenshot de</a:t>
            </a:r>
            <a:r>
              <a:rPr lang="fr-FR" sz="1400" i="1" kern="0" dirty="0">
                <a:solidFill>
                  <a:schemeClr val="bg1"/>
                </a:solidFill>
                <a:latin typeface="Comfortaa" panose="00000500000000000000" pitchFamily="2" charset="0"/>
                <a:ea typeface="Rubik Regular"/>
                <a:cs typeface="Rubik Regular"/>
                <a:sym typeface="Nunito Sans"/>
              </a:rPr>
              <a:t> votre</a:t>
            </a:r>
            <a:r>
              <a:rPr lang="fr" sz="1400" i="1" kern="0" dirty="0">
                <a:solidFill>
                  <a:schemeClr val="bg1"/>
                </a:solidFill>
                <a:latin typeface="Comfortaa" panose="00000500000000000000" pitchFamily="2" charset="0"/>
                <a:ea typeface="Rubik Regular"/>
                <a:cs typeface="Rubik Regular"/>
                <a:sym typeface="Nunito Sans"/>
              </a:rPr>
              <a:t> site Internet</a:t>
            </a:r>
          </a:p>
        </p:txBody>
      </p:sp>
      <p:sp>
        <p:nvSpPr>
          <p:cNvPr id="20" name="Espace réservé du numéro de diapositive 19">
            <a:extLst>
              <a:ext uri="{FF2B5EF4-FFF2-40B4-BE49-F238E27FC236}">
                <a16:creationId xmlns:a16="http://schemas.microsoft.com/office/drawing/2014/main" id="{B6859E56-82B9-434B-B4CB-8A957B16408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52A55E2-CE0C-431E-960B-849880DFD953}" type="slidenum">
              <a:rPr lang="fr-FR" smtClean="0">
                <a:latin typeface="Comfortaa" panose="00000500000000000000" pitchFamily="2" charset="0"/>
              </a:rPr>
              <a:pPr/>
              <a:t>15</a:t>
            </a:fld>
            <a:endParaRPr lang="fr-FR" dirty="0">
              <a:latin typeface="Comfortaa" panose="00000500000000000000" pitchFamily="2" charset="0"/>
            </a:endParaRPr>
          </a:p>
        </p:txBody>
      </p:sp>
      <p:sp>
        <p:nvSpPr>
          <p:cNvPr id="21" name="Espace réservé du pied de page 20">
            <a:extLst>
              <a:ext uri="{FF2B5EF4-FFF2-40B4-BE49-F238E27FC236}">
                <a16:creationId xmlns:a16="http://schemas.microsoft.com/office/drawing/2014/main" id="{2F9230D9-5F94-4427-873B-ABABAA094E2F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>
                <a:latin typeface="Comfortaa" panose="00000500000000000000" pitchFamily="2" charset="0"/>
              </a:rPr>
              <a:t>Confidentiel</a:t>
            </a:r>
            <a:endParaRPr lang="fr-FR" dirty="0">
              <a:latin typeface="Comfortaa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4508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0B329FE9-39C4-426B-9CE1-CDADE31AA515}"/>
              </a:ext>
            </a:extLst>
          </p:cNvPr>
          <p:cNvSpPr txBox="1">
            <a:spLocks/>
          </p:cNvSpPr>
          <p:nvPr/>
        </p:nvSpPr>
        <p:spPr>
          <a:xfrm>
            <a:off x="3444056" y="136525"/>
            <a:ext cx="9072224" cy="7682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Nunito Sans"/>
              <a:buNone/>
              <a:defRPr sz="3200" b="0" i="0" u="none" strike="noStrike" kern="1200" cap="none">
                <a:solidFill>
                  <a:srgbClr val="252350"/>
                </a:solidFill>
                <a:latin typeface="Rubik Regular"/>
                <a:ea typeface="Rubik Regular"/>
                <a:cs typeface="Rubik Regular"/>
                <a:sym typeface="Nunito Sans"/>
              </a:defRPr>
            </a:lvl1pPr>
            <a:lvl2pPr lvl="1" indent="0" rtl="0">
              <a:spcBef>
                <a:spcPts val="0"/>
              </a:spcBef>
              <a:buClr>
                <a:srgbClr val="FFFFFF"/>
              </a:buClr>
              <a:buFont typeface="Nunito Sans"/>
              <a:buNone/>
              <a:defRPr sz="32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 indent="0" rtl="0">
              <a:spcBef>
                <a:spcPts val="0"/>
              </a:spcBef>
              <a:buClr>
                <a:srgbClr val="FFFFFF"/>
              </a:buClr>
              <a:buFont typeface="Nunito Sans"/>
              <a:buNone/>
              <a:defRPr sz="32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 indent="0" rtl="0">
              <a:spcBef>
                <a:spcPts val="0"/>
              </a:spcBef>
              <a:buClr>
                <a:srgbClr val="FFFFFF"/>
              </a:buClr>
              <a:buFont typeface="Nunito Sans"/>
              <a:buNone/>
              <a:defRPr sz="32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 indent="0" rtl="0">
              <a:spcBef>
                <a:spcPts val="0"/>
              </a:spcBef>
              <a:buClr>
                <a:srgbClr val="FFFFFF"/>
              </a:buClr>
              <a:buFont typeface="Nunito Sans"/>
              <a:buNone/>
              <a:defRPr sz="32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 indent="0" rtl="0">
              <a:spcBef>
                <a:spcPts val="0"/>
              </a:spcBef>
              <a:buClr>
                <a:srgbClr val="FFFFFF"/>
              </a:buClr>
              <a:buFont typeface="Nunito Sans"/>
              <a:buNone/>
              <a:defRPr sz="32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 indent="0" rtl="0">
              <a:spcBef>
                <a:spcPts val="0"/>
              </a:spcBef>
              <a:buClr>
                <a:srgbClr val="FFFFFF"/>
              </a:buClr>
              <a:buFont typeface="Nunito Sans"/>
              <a:buNone/>
              <a:defRPr sz="32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 indent="0" rtl="0">
              <a:spcBef>
                <a:spcPts val="0"/>
              </a:spcBef>
              <a:buClr>
                <a:srgbClr val="FFFFFF"/>
              </a:buClr>
              <a:buFont typeface="Nunito Sans"/>
              <a:buNone/>
              <a:defRPr sz="32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 indent="0" rtl="0">
              <a:spcBef>
                <a:spcPts val="0"/>
              </a:spcBef>
              <a:buClr>
                <a:srgbClr val="FFFFFF"/>
              </a:buClr>
              <a:buFont typeface="Nunito Sans"/>
              <a:buNone/>
              <a:defRPr sz="32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r>
              <a:rPr lang="fr-FR" kern="0" dirty="0">
                <a:solidFill>
                  <a:srgbClr val="2F2A5C"/>
                </a:solidFill>
                <a:latin typeface="Maquire" pitchFamily="50" charset="0"/>
                <a:cs typeface="Rubik Light" charset="0"/>
                <a:sym typeface="Arial"/>
              </a:rPr>
              <a:t>12 - </a:t>
            </a:r>
            <a:r>
              <a:rPr lang="fr-FR" sz="3200" kern="0" dirty="0">
                <a:solidFill>
                  <a:srgbClr val="2F2A5C"/>
                </a:solidFill>
                <a:latin typeface="Maquire" pitchFamily="50" charset="0"/>
                <a:cs typeface="Rubik Light" charset="0"/>
                <a:sym typeface="Arial"/>
              </a:rPr>
              <a:t>INTERNATIONALISATION</a:t>
            </a:r>
            <a:endParaRPr lang="fr-FR" dirty="0">
              <a:solidFill>
                <a:srgbClr val="2F2A5C"/>
              </a:solidFill>
              <a:latin typeface="Maquire" pitchFamily="50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FA90859-17EC-4C0A-B877-FF327CE5C64C}"/>
              </a:ext>
            </a:extLst>
          </p:cNvPr>
          <p:cNvSpPr/>
          <p:nvPr/>
        </p:nvSpPr>
        <p:spPr>
          <a:xfrm>
            <a:off x="366122" y="5093286"/>
            <a:ext cx="23300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/>
            <a:r>
              <a:rPr lang="fr-FR" sz="1200" i="1" kern="0" dirty="0">
                <a:solidFill>
                  <a:srgbClr val="1A193A"/>
                </a:solidFill>
                <a:latin typeface="Comfortaa" panose="00000500000000000000" pitchFamily="2" charset="0"/>
                <a:ea typeface="Rubik Regular"/>
                <a:cs typeface="Rubik Regular"/>
                <a:sym typeface="Nunito Sans"/>
              </a:rPr>
              <a:t>Copier/coller cette icône pour définir les territoires</a:t>
            </a:r>
            <a:endParaRPr lang="fr-FR" sz="1200" i="1" kern="0" dirty="0">
              <a:solidFill>
                <a:srgbClr val="1A193A"/>
              </a:solidFill>
              <a:latin typeface="Comfortaa" panose="00000500000000000000" pitchFamily="2" charset="0"/>
              <a:cs typeface="Arial"/>
              <a:sym typeface="Arial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1BA31A6-0A1C-4B9F-B673-EFD854320D5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52A55E2-CE0C-431E-960B-849880DFD953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87131B4E-7FE1-4A95-BE12-DB658E1D5D3A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>
                <a:latin typeface="Comfortaa" panose="00000500000000000000" pitchFamily="2" charset="0"/>
              </a:rPr>
              <a:t>Confidentiel</a:t>
            </a:r>
            <a:endParaRPr lang="fr-FR" dirty="0">
              <a:latin typeface="Comfortaa" panose="00000500000000000000" pitchFamily="2" charset="0"/>
            </a:endParaRPr>
          </a:p>
        </p:txBody>
      </p:sp>
      <p:pic>
        <p:nvPicPr>
          <p:cNvPr id="9" name="Image 8" descr="Une image contenant carte, texte&#10;&#10;Description générée automatiquement">
            <a:extLst>
              <a:ext uri="{FF2B5EF4-FFF2-40B4-BE49-F238E27FC236}">
                <a16:creationId xmlns:a16="http://schemas.microsoft.com/office/drawing/2014/main" id="{015D4278-1B7F-63F9-574F-0B23502F5C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506" y="1232403"/>
            <a:ext cx="8526732" cy="4796287"/>
          </a:xfrm>
          <a:prstGeom prst="rect">
            <a:avLst/>
          </a:prstGeom>
        </p:spPr>
      </p:pic>
      <p:pic>
        <p:nvPicPr>
          <p:cNvPr id="11" name="Graphique 10" descr="Repère avec un remplissage uni">
            <a:extLst>
              <a:ext uri="{FF2B5EF4-FFF2-40B4-BE49-F238E27FC236}">
                <a16:creationId xmlns:a16="http://schemas.microsoft.com/office/drawing/2014/main" id="{66377E2E-9912-2EB5-45F0-8D1DC391D7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3935" y="401505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1159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235AFA-2BC0-4DE8-AEF5-20B25AD9549E}"/>
              </a:ext>
            </a:extLst>
          </p:cNvPr>
          <p:cNvSpPr txBox="1">
            <a:spLocks/>
          </p:cNvSpPr>
          <p:nvPr/>
        </p:nvSpPr>
        <p:spPr>
          <a:xfrm>
            <a:off x="3417267" y="153780"/>
            <a:ext cx="8915408" cy="695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Nunito Sans"/>
              <a:buNone/>
              <a:defRPr sz="3200" b="0" i="0" u="none" strike="noStrike" kern="1200" cap="none">
                <a:solidFill>
                  <a:srgbClr val="252350"/>
                </a:solidFill>
                <a:latin typeface="Rubik Regular"/>
                <a:ea typeface="Rubik Regular"/>
                <a:cs typeface="Rubik Regular"/>
                <a:sym typeface="Nunito Sans"/>
              </a:defRPr>
            </a:lvl1pPr>
            <a:lvl2pPr lvl="1" indent="0" rtl="0">
              <a:spcBef>
                <a:spcPts val="0"/>
              </a:spcBef>
              <a:buClr>
                <a:srgbClr val="FFFFFF"/>
              </a:buClr>
              <a:buFont typeface="Nunito Sans"/>
              <a:buNone/>
              <a:defRPr sz="32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 indent="0" rtl="0">
              <a:spcBef>
                <a:spcPts val="0"/>
              </a:spcBef>
              <a:buClr>
                <a:srgbClr val="FFFFFF"/>
              </a:buClr>
              <a:buFont typeface="Nunito Sans"/>
              <a:buNone/>
              <a:defRPr sz="32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 indent="0" rtl="0">
              <a:spcBef>
                <a:spcPts val="0"/>
              </a:spcBef>
              <a:buClr>
                <a:srgbClr val="FFFFFF"/>
              </a:buClr>
              <a:buFont typeface="Nunito Sans"/>
              <a:buNone/>
              <a:defRPr sz="32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 indent="0" rtl="0">
              <a:spcBef>
                <a:spcPts val="0"/>
              </a:spcBef>
              <a:buClr>
                <a:srgbClr val="FFFFFF"/>
              </a:buClr>
              <a:buFont typeface="Nunito Sans"/>
              <a:buNone/>
              <a:defRPr sz="32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 indent="0" rtl="0">
              <a:spcBef>
                <a:spcPts val="0"/>
              </a:spcBef>
              <a:buClr>
                <a:srgbClr val="FFFFFF"/>
              </a:buClr>
              <a:buFont typeface="Nunito Sans"/>
              <a:buNone/>
              <a:defRPr sz="32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 indent="0" rtl="0">
              <a:spcBef>
                <a:spcPts val="0"/>
              </a:spcBef>
              <a:buClr>
                <a:srgbClr val="FFFFFF"/>
              </a:buClr>
              <a:buFont typeface="Nunito Sans"/>
              <a:buNone/>
              <a:defRPr sz="32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 indent="0" rtl="0">
              <a:spcBef>
                <a:spcPts val="0"/>
              </a:spcBef>
              <a:buClr>
                <a:srgbClr val="FFFFFF"/>
              </a:buClr>
              <a:buFont typeface="Nunito Sans"/>
              <a:buNone/>
              <a:defRPr sz="32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 indent="0" rtl="0">
              <a:spcBef>
                <a:spcPts val="0"/>
              </a:spcBef>
              <a:buClr>
                <a:srgbClr val="FFFFFF"/>
              </a:buClr>
              <a:buFont typeface="Nunito Sans"/>
              <a:buNone/>
              <a:defRPr sz="32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r>
              <a:rPr lang="fr-FR" sz="3200" kern="0" dirty="0">
                <a:solidFill>
                  <a:srgbClr val="2F2A5C"/>
                </a:solidFill>
                <a:latin typeface="Maquire" pitchFamily="50" charset="0"/>
                <a:cs typeface="Rubik Light" charset="0"/>
                <a:sym typeface="Arial"/>
              </a:rPr>
              <a:t>13 - PREVISIONNEL</a:t>
            </a:r>
            <a:endParaRPr lang="fr-FR" dirty="0">
              <a:solidFill>
                <a:srgbClr val="2F2A5C"/>
              </a:solidFill>
              <a:latin typeface="Maquire" pitchFamily="50" charset="0"/>
            </a:endParaRPr>
          </a:p>
          <a:p>
            <a:endParaRPr lang="fr-FR" dirty="0">
              <a:solidFill>
                <a:srgbClr val="2F2A5C"/>
              </a:solidFill>
              <a:latin typeface="Maquire" pitchFamily="50" charset="0"/>
            </a:endParaRP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719F94E2-E0A7-4F18-9F36-9E8CDC01FF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273233"/>
              </p:ext>
            </p:extLst>
          </p:nvPr>
        </p:nvGraphicFramePr>
        <p:xfrm>
          <a:off x="1749878" y="1971876"/>
          <a:ext cx="9826563" cy="2914247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5332409">
                  <a:extLst>
                    <a:ext uri="{9D8B030D-6E8A-4147-A177-3AD203B41FA5}">
                      <a16:colId xmlns:a16="http://schemas.microsoft.com/office/drawing/2014/main" val="2491573688"/>
                    </a:ext>
                  </a:extLst>
                </a:gridCol>
                <a:gridCol w="1313575">
                  <a:extLst>
                    <a:ext uri="{9D8B030D-6E8A-4147-A177-3AD203B41FA5}">
                      <a16:colId xmlns:a16="http://schemas.microsoft.com/office/drawing/2014/main" val="1142382629"/>
                    </a:ext>
                  </a:extLst>
                </a:gridCol>
                <a:gridCol w="1561616">
                  <a:extLst>
                    <a:ext uri="{9D8B030D-6E8A-4147-A177-3AD203B41FA5}">
                      <a16:colId xmlns:a16="http://schemas.microsoft.com/office/drawing/2014/main" val="3033281126"/>
                    </a:ext>
                  </a:extLst>
                </a:gridCol>
                <a:gridCol w="1618963">
                  <a:extLst>
                    <a:ext uri="{9D8B030D-6E8A-4147-A177-3AD203B41FA5}">
                      <a16:colId xmlns:a16="http://schemas.microsoft.com/office/drawing/2014/main" val="2485053672"/>
                    </a:ext>
                  </a:extLst>
                </a:gridCol>
              </a:tblGrid>
              <a:tr h="460607">
                <a:tc>
                  <a:txBody>
                    <a:bodyPr/>
                    <a:lstStyle/>
                    <a:p>
                      <a:r>
                        <a:rPr lang="fr-FR" sz="1500" dirty="0">
                          <a:solidFill>
                            <a:srgbClr val="1C1A3D"/>
                          </a:solidFill>
                          <a:latin typeface="Comfortaa" panose="00000500000000000000" pitchFamily="2" charset="0"/>
                        </a:rPr>
                        <a:t>Compte de résultat prévisionnel synthétique </a:t>
                      </a:r>
                      <a:r>
                        <a:rPr lang="fr-FR" sz="1100" dirty="0">
                          <a:solidFill>
                            <a:srgbClr val="1C1A3D"/>
                          </a:solidFill>
                          <a:latin typeface="Comfortaa" panose="00000500000000000000" pitchFamily="2" charset="0"/>
                        </a:rPr>
                        <a:t>(en K€)</a:t>
                      </a:r>
                      <a:endParaRPr lang="fr-FR" sz="1500" dirty="0">
                        <a:solidFill>
                          <a:srgbClr val="1C1A3D"/>
                        </a:solidFill>
                        <a:latin typeface="Comfortaa" panose="00000500000000000000" pitchFamily="2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EF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500" dirty="0">
                          <a:solidFill>
                            <a:srgbClr val="1C1A3D"/>
                          </a:solidFill>
                          <a:latin typeface="Comfortaa" panose="00000500000000000000" pitchFamily="2" charset="0"/>
                        </a:rPr>
                        <a:t>Année N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EF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500" dirty="0">
                          <a:solidFill>
                            <a:srgbClr val="1C1A3D"/>
                          </a:solidFill>
                          <a:latin typeface="Comfortaa" panose="00000500000000000000" pitchFamily="2" charset="0"/>
                        </a:rPr>
                        <a:t>Année N+1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EF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500" dirty="0">
                          <a:solidFill>
                            <a:srgbClr val="1C1A3D"/>
                          </a:solidFill>
                          <a:latin typeface="Comfortaa" panose="00000500000000000000" pitchFamily="2" charset="0"/>
                        </a:rPr>
                        <a:t>Année N+2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EF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676755"/>
                  </a:ext>
                </a:extLst>
              </a:tr>
              <a:tr h="345440">
                <a:tc>
                  <a:txBody>
                    <a:bodyPr/>
                    <a:lstStyle/>
                    <a:p>
                      <a:r>
                        <a:rPr lang="fr-FR" sz="1300" dirty="0">
                          <a:latin typeface="Comfortaa" panose="00000500000000000000" pitchFamily="2" charset="0"/>
                        </a:rPr>
                        <a:t>Chiffre d’affaires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2EF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500" dirty="0">
                          <a:latin typeface="Comfortaa" panose="00000500000000000000" pitchFamily="2" charset="0"/>
                        </a:rPr>
                        <a:t>X K€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2EF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500" dirty="0">
                          <a:latin typeface="Comfortaa" panose="00000500000000000000" pitchFamily="2" charset="0"/>
                        </a:rPr>
                        <a:t>X K€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2EF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500" dirty="0">
                          <a:latin typeface="Comfortaa" panose="00000500000000000000" pitchFamily="2" charset="0"/>
                        </a:rPr>
                        <a:t>X K€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2EF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4723963"/>
                  </a:ext>
                </a:extLst>
              </a:tr>
              <a:tr h="3454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dirty="0">
                          <a:latin typeface="Comfortaa" panose="00000500000000000000" pitchFamily="2" charset="0"/>
                        </a:rPr>
                        <a:t>Charges d’exploitation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2EF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500" dirty="0">
                          <a:latin typeface="Comfortaa" panose="00000500000000000000" pitchFamily="2" charset="0"/>
                        </a:rPr>
                        <a:t>X K€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2EF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500" dirty="0">
                          <a:latin typeface="Comfortaa" panose="00000500000000000000" pitchFamily="2" charset="0"/>
                        </a:rPr>
                        <a:t>X K€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2EF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500" dirty="0">
                          <a:latin typeface="Comfortaa" panose="00000500000000000000" pitchFamily="2" charset="0"/>
                        </a:rPr>
                        <a:t>X K€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2EF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9677405"/>
                  </a:ext>
                </a:extLst>
              </a:tr>
              <a:tr h="345440">
                <a:tc>
                  <a:txBody>
                    <a:bodyPr/>
                    <a:lstStyle/>
                    <a:p>
                      <a:r>
                        <a:rPr lang="fr-FR" sz="1300" dirty="0">
                          <a:latin typeface="Comfortaa" panose="00000500000000000000" pitchFamily="2" charset="0"/>
                        </a:rPr>
                        <a:t>Charges de personnel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2EF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500" dirty="0">
                          <a:latin typeface="Comfortaa" panose="00000500000000000000" pitchFamily="2" charset="0"/>
                        </a:rPr>
                        <a:t>X K€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2EF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500" dirty="0">
                          <a:latin typeface="Comfortaa" panose="00000500000000000000" pitchFamily="2" charset="0"/>
                        </a:rPr>
                        <a:t>X K€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2EF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500" dirty="0">
                          <a:latin typeface="Comfortaa" panose="00000500000000000000" pitchFamily="2" charset="0"/>
                        </a:rPr>
                        <a:t>X K€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2EF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6405704"/>
                  </a:ext>
                </a:extLst>
              </a:tr>
              <a:tr h="345440">
                <a:tc>
                  <a:txBody>
                    <a:bodyPr/>
                    <a:lstStyle/>
                    <a:p>
                      <a:r>
                        <a:rPr lang="fr-FR" sz="1300" dirty="0">
                          <a:latin typeface="Comfortaa" panose="00000500000000000000" pitchFamily="2" charset="0"/>
                        </a:rPr>
                        <a:t>Amortissements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2EF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500" dirty="0">
                          <a:latin typeface="Comfortaa" panose="00000500000000000000" pitchFamily="2" charset="0"/>
                        </a:rPr>
                        <a:t>X K€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2EF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500" dirty="0">
                          <a:latin typeface="Comfortaa" panose="00000500000000000000" pitchFamily="2" charset="0"/>
                        </a:rPr>
                        <a:t>X K€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2EF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500" dirty="0">
                          <a:latin typeface="Comfortaa" panose="00000500000000000000" pitchFamily="2" charset="0"/>
                        </a:rPr>
                        <a:t>X K€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2EF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9775548"/>
                  </a:ext>
                </a:extLst>
              </a:tr>
              <a:tr h="345440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500" b="1" i="0" u="none" strike="noStrike" cap="none" dirty="0">
                          <a:solidFill>
                            <a:srgbClr val="A279D3"/>
                          </a:solidFill>
                          <a:latin typeface="Comfortaa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Résultat d’exploitation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F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500" b="1" i="0" u="none" strike="noStrike" cap="none" dirty="0">
                          <a:solidFill>
                            <a:srgbClr val="A279D3"/>
                          </a:solidFill>
                          <a:latin typeface="Comfortaa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X K€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F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500" b="1" i="0" u="none" strike="noStrike" cap="none" dirty="0">
                          <a:solidFill>
                            <a:srgbClr val="A279D3"/>
                          </a:solidFill>
                          <a:latin typeface="Comfortaa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X K€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F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500" b="1" i="0" u="none" strike="noStrike" cap="none" dirty="0">
                          <a:solidFill>
                            <a:srgbClr val="A279D3"/>
                          </a:solidFill>
                          <a:latin typeface="Comfortaa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X K€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F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0297643"/>
                  </a:ext>
                </a:extLst>
              </a:tr>
              <a:tr h="345440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500" b="1" i="0" u="none" strike="noStrike" cap="none" dirty="0">
                          <a:solidFill>
                            <a:srgbClr val="A279D3"/>
                          </a:solidFill>
                          <a:latin typeface="Comfortaa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Résultat net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F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500" b="1" dirty="0">
                          <a:solidFill>
                            <a:srgbClr val="A279D3"/>
                          </a:solidFill>
                          <a:latin typeface="Comfortaa" panose="00000500000000000000" pitchFamily="2" charset="0"/>
                        </a:rPr>
                        <a:t>X K€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F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500" b="1" dirty="0">
                          <a:solidFill>
                            <a:srgbClr val="A279D3"/>
                          </a:solidFill>
                          <a:latin typeface="Comfortaa" panose="00000500000000000000" pitchFamily="2" charset="0"/>
                        </a:rPr>
                        <a:t>X K€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F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500" b="1" dirty="0">
                          <a:solidFill>
                            <a:srgbClr val="A279D3"/>
                          </a:solidFill>
                          <a:latin typeface="Comfortaa" panose="00000500000000000000" pitchFamily="2" charset="0"/>
                        </a:rPr>
                        <a:t>X K€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F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6770397"/>
                  </a:ext>
                </a:extLst>
              </a:tr>
              <a:tr h="345440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500" b="1" i="0" u="none" strike="noStrike" cap="none" dirty="0">
                          <a:solidFill>
                            <a:srgbClr val="A279D3"/>
                          </a:solidFill>
                          <a:latin typeface="Comfortaa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Effectif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F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500" b="1" dirty="0">
                          <a:solidFill>
                            <a:srgbClr val="A279D3"/>
                          </a:solidFill>
                          <a:latin typeface="Comfortaa" panose="00000500000000000000" pitchFamily="2" charset="0"/>
                        </a:rPr>
                        <a:t>X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F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500" b="1" dirty="0">
                          <a:solidFill>
                            <a:srgbClr val="A279D3"/>
                          </a:solidFill>
                          <a:latin typeface="Comfortaa" panose="00000500000000000000" pitchFamily="2" charset="0"/>
                        </a:rPr>
                        <a:t>X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F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500" b="1" dirty="0">
                          <a:solidFill>
                            <a:srgbClr val="A279D3"/>
                          </a:solidFill>
                          <a:latin typeface="Comfortaa" panose="00000500000000000000" pitchFamily="2" charset="0"/>
                        </a:rPr>
                        <a:t>X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F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317267"/>
                  </a:ext>
                </a:extLst>
              </a:tr>
            </a:tbl>
          </a:graphicData>
        </a:graphic>
      </p:graphicFrame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695133B-1D4B-4172-B7BA-491613C3A62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52A55E2-CE0C-431E-960B-849880DFD953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02F8FED-F6C6-42A7-9412-11C37F92B03B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latin typeface="Comfortaa" panose="00000500000000000000" pitchFamily="2" charset="0"/>
              </a:rPr>
              <a:t>Confidentiel</a:t>
            </a:r>
          </a:p>
        </p:txBody>
      </p:sp>
    </p:spTree>
    <p:extLst>
      <p:ext uri="{BB962C8B-B14F-4D97-AF65-F5344CB8AC3E}">
        <p14:creationId xmlns:p14="http://schemas.microsoft.com/office/powerpoint/2010/main" val="2685560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F7EE66-4A51-4047-A5AA-E6DF50A4BA8F}"/>
              </a:ext>
            </a:extLst>
          </p:cNvPr>
          <p:cNvSpPr txBox="1">
            <a:spLocks/>
          </p:cNvSpPr>
          <p:nvPr/>
        </p:nvSpPr>
        <p:spPr>
          <a:xfrm>
            <a:off x="3530441" y="136525"/>
            <a:ext cx="8915408" cy="695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Nunito Sans"/>
              <a:buNone/>
              <a:defRPr sz="3200" b="0" i="0" u="none" strike="noStrike" kern="1200" cap="none">
                <a:solidFill>
                  <a:srgbClr val="252350"/>
                </a:solidFill>
                <a:latin typeface="Rubik Regular"/>
                <a:ea typeface="Rubik Regular"/>
                <a:cs typeface="Rubik Regular"/>
                <a:sym typeface="Nunito Sans"/>
              </a:defRPr>
            </a:lvl1pPr>
            <a:lvl2pPr lvl="1" indent="0" rtl="0">
              <a:spcBef>
                <a:spcPts val="0"/>
              </a:spcBef>
              <a:buClr>
                <a:srgbClr val="FFFFFF"/>
              </a:buClr>
              <a:buFont typeface="Nunito Sans"/>
              <a:buNone/>
              <a:defRPr sz="32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 indent="0" rtl="0">
              <a:spcBef>
                <a:spcPts val="0"/>
              </a:spcBef>
              <a:buClr>
                <a:srgbClr val="FFFFFF"/>
              </a:buClr>
              <a:buFont typeface="Nunito Sans"/>
              <a:buNone/>
              <a:defRPr sz="32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 indent="0" rtl="0">
              <a:spcBef>
                <a:spcPts val="0"/>
              </a:spcBef>
              <a:buClr>
                <a:srgbClr val="FFFFFF"/>
              </a:buClr>
              <a:buFont typeface="Nunito Sans"/>
              <a:buNone/>
              <a:defRPr sz="32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 indent="0" rtl="0">
              <a:spcBef>
                <a:spcPts val="0"/>
              </a:spcBef>
              <a:buClr>
                <a:srgbClr val="FFFFFF"/>
              </a:buClr>
              <a:buFont typeface="Nunito Sans"/>
              <a:buNone/>
              <a:defRPr sz="32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 indent="0" rtl="0">
              <a:spcBef>
                <a:spcPts val="0"/>
              </a:spcBef>
              <a:buClr>
                <a:srgbClr val="FFFFFF"/>
              </a:buClr>
              <a:buFont typeface="Nunito Sans"/>
              <a:buNone/>
              <a:defRPr sz="32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 indent="0" rtl="0">
              <a:spcBef>
                <a:spcPts val="0"/>
              </a:spcBef>
              <a:buClr>
                <a:srgbClr val="FFFFFF"/>
              </a:buClr>
              <a:buFont typeface="Nunito Sans"/>
              <a:buNone/>
              <a:defRPr sz="32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 indent="0" rtl="0">
              <a:spcBef>
                <a:spcPts val="0"/>
              </a:spcBef>
              <a:buClr>
                <a:srgbClr val="FFFFFF"/>
              </a:buClr>
              <a:buFont typeface="Nunito Sans"/>
              <a:buNone/>
              <a:defRPr sz="32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 indent="0" rtl="0">
              <a:spcBef>
                <a:spcPts val="0"/>
              </a:spcBef>
              <a:buClr>
                <a:srgbClr val="FFFFFF"/>
              </a:buClr>
              <a:buFont typeface="Nunito Sans"/>
              <a:buNone/>
              <a:defRPr sz="32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r>
              <a:rPr lang="fr-FR" sz="3200" kern="0" dirty="0">
                <a:solidFill>
                  <a:srgbClr val="2F2A5C"/>
                </a:solidFill>
                <a:latin typeface="Maquire" pitchFamily="50" charset="0"/>
                <a:cs typeface="Rubik Light" charset="0"/>
                <a:sym typeface="Arial"/>
              </a:rPr>
              <a:t>14</a:t>
            </a:r>
            <a:r>
              <a:rPr lang="fr-FR" kern="0" dirty="0">
                <a:solidFill>
                  <a:srgbClr val="2F2A5C"/>
                </a:solidFill>
                <a:latin typeface="Maquire" pitchFamily="50" charset="0"/>
                <a:cs typeface="Rubik Light" charset="0"/>
                <a:sym typeface="Arial"/>
              </a:rPr>
              <a:t> - </a:t>
            </a:r>
            <a:r>
              <a:rPr lang="fr-FR" sz="3200" kern="0" dirty="0">
                <a:solidFill>
                  <a:srgbClr val="2F2A5C"/>
                </a:solidFill>
                <a:latin typeface="Maquire" pitchFamily="50" charset="0"/>
                <a:cs typeface="Rubik Light" charset="0"/>
                <a:sym typeface="Arial"/>
              </a:rPr>
              <a:t>FINANCEMENTS </a:t>
            </a:r>
            <a:endParaRPr lang="fr-FR" dirty="0">
              <a:solidFill>
                <a:srgbClr val="2F2A5C"/>
              </a:solidFill>
              <a:latin typeface="Maquire" pitchFamily="50" charset="0"/>
            </a:endParaRPr>
          </a:p>
          <a:p>
            <a:endParaRPr lang="fr-FR" dirty="0">
              <a:solidFill>
                <a:srgbClr val="2F2A5C"/>
              </a:solidFill>
              <a:latin typeface="Maquire" pitchFamily="50" charset="0"/>
            </a:endParaRP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A6DFEB4A-83BF-41F7-AA61-58169880EE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8885122"/>
              </p:ext>
            </p:extLst>
          </p:nvPr>
        </p:nvGraphicFramePr>
        <p:xfrm>
          <a:off x="1949570" y="1439013"/>
          <a:ext cx="9177609" cy="4619041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2510274">
                  <a:extLst>
                    <a:ext uri="{9D8B030D-6E8A-4147-A177-3AD203B41FA5}">
                      <a16:colId xmlns:a16="http://schemas.microsoft.com/office/drawing/2014/main" val="2491573688"/>
                    </a:ext>
                  </a:extLst>
                </a:gridCol>
                <a:gridCol w="2232705">
                  <a:extLst>
                    <a:ext uri="{9D8B030D-6E8A-4147-A177-3AD203B41FA5}">
                      <a16:colId xmlns:a16="http://schemas.microsoft.com/office/drawing/2014/main" val="1142382629"/>
                    </a:ext>
                  </a:extLst>
                </a:gridCol>
                <a:gridCol w="2217315">
                  <a:extLst>
                    <a:ext uri="{9D8B030D-6E8A-4147-A177-3AD203B41FA5}">
                      <a16:colId xmlns:a16="http://schemas.microsoft.com/office/drawing/2014/main" val="3033281126"/>
                    </a:ext>
                  </a:extLst>
                </a:gridCol>
                <a:gridCol w="2217315">
                  <a:extLst>
                    <a:ext uri="{9D8B030D-6E8A-4147-A177-3AD203B41FA5}">
                      <a16:colId xmlns:a16="http://schemas.microsoft.com/office/drawing/2014/main" val="2941573409"/>
                    </a:ext>
                  </a:extLst>
                </a:gridCol>
              </a:tblGrid>
              <a:tr h="560953">
                <a:tc>
                  <a:txBody>
                    <a:bodyPr/>
                    <a:lstStyle/>
                    <a:p>
                      <a:r>
                        <a:rPr lang="fr-FR" sz="1300" dirty="0">
                          <a:solidFill>
                            <a:srgbClr val="1C1A3D"/>
                          </a:solidFill>
                          <a:latin typeface="Comfortaa" panose="00000500000000000000" pitchFamily="2" charset="0"/>
                        </a:rPr>
                        <a:t>Financements </a:t>
                      </a:r>
                      <a:r>
                        <a:rPr lang="fr-FR" sz="1000" dirty="0">
                          <a:solidFill>
                            <a:srgbClr val="1C1A3D"/>
                          </a:solidFill>
                          <a:latin typeface="Comfortaa" panose="00000500000000000000" pitchFamily="2" charset="0"/>
                        </a:rPr>
                        <a:t>(en K€)</a:t>
                      </a:r>
                      <a:endParaRPr lang="fr-FR" sz="1300" dirty="0">
                        <a:solidFill>
                          <a:srgbClr val="1C1A3D"/>
                        </a:solidFill>
                        <a:latin typeface="Comfortaa" panose="00000500000000000000" pitchFamily="2" charset="0"/>
                      </a:endParaRPr>
                    </a:p>
                  </a:txBody>
                  <a:tcPr marL="113385" marR="113385" marT="56692" marB="566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EF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300" dirty="0">
                          <a:solidFill>
                            <a:srgbClr val="1C1A3D"/>
                          </a:solidFill>
                          <a:latin typeface="Comfortaa" panose="00000500000000000000" pitchFamily="2" charset="0"/>
                        </a:rPr>
                        <a:t>Année N</a:t>
                      </a:r>
                    </a:p>
                  </a:txBody>
                  <a:tcPr marL="113385" marR="113385" marT="56692" marB="566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EF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300" dirty="0">
                          <a:solidFill>
                            <a:srgbClr val="1C1A3D"/>
                          </a:solidFill>
                          <a:latin typeface="Comfortaa" panose="00000500000000000000" pitchFamily="2" charset="0"/>
                        </a:rPr>
                        <a:t>Année N+1</a:t>
                      </a:r>
                    </a:p>
                  </a:txBody>
                  <a:tcPr marL="113385" marR="113385" marT="56692" marB="566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EF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300" dirty="0">
                          <a:solidFill>
                            <a:srgbClr val="1C1A3D"/>
                          </a:solidFill>
                          <a:latin typeface="Comfortaa" panose="00000500000000000000" pitchFamily="2" charset="0"/>
                        </a:rPr>
                        <a:t>Année N+2</a:t>
                      </a:r>
                    </a:p>
                  </a:txBody>
                  <a:tcPr marL="113385" marR="113385" marT="56692" marB="566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EF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676755"/>
                  </a:ext>
                </a:extLst>
              </a:tr>
              <a:tr h="303331">
                <a:tc>
                  <a:txBody>
                    <a:bodyPr/>
                    <a:lstStyle/>
                    <a:p>
                      <a:r>
                        <a:rPr lang="fr-FR" sz="1300" dirty="0">
                          <a:latin typeface="Comfortaa" panose="00000500000000000000" pitchFamily="2" charset="0"/>
                        </a:rPr>
                        <a:t>Budget de R&amp;D</a:t>
                      </a:r>
                    </a:p>
                  </a:txBody>
                  <a:tcPr marL="113385" marR="113385" marT="56692" marB="566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2EF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300" dirty="0">
                          <a:latin typeface="Comfortaa" panose="00000500000000000000" pitchFamily="2" charset="0"/>
                        </a:rPr>
                        <a:t>X K€</a:t>
                      </a:r>
                    </a:p>
                  </a:txBody>
                  <a:tcPr marL="113385" marR="113385" marT="56692" marB="566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2EF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300" dirty="0">
                          <a:latin typeface="Comfortaa" panose="00000500000000000000" pitchFamily="2" charset="0"/>
                        </a:rPr>
                        <a:t>X K€</a:t>
                      </a:r>
                    </a:p>
                  </a:txBody>
                  <a:tcPr marL="113385" marR="113385" marT="56692" marB="566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2EF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300" dirty="0">
                          <a:latin typeface="Comfortaa" panose="00000500000000000000" pitchFamily="2" charset="0"/>
                        </a:rPr>
                        <a:t>X K€</a:t>
                      </a:r>
                    </a:p>
                  </a:txBody>
                  <a:tcPr marL="113385" marR="113385" marT="56692" marB="566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2EF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4723963"/>
                  </a:ext>
                </a:extLst>
              </a:tr>
              <a:tr h="499604">
                <a:tc>
                  <a:txBody>
                    <a:bodyPr/>
                    <a:lstStyle/>
                    <a:p>
                      <a:r>
                        <a:rPr lang="fr-FR" sz="1300" dirty="0">
                          <a:latin typeface="Comfortaa" panose="00000500000000000000" pitchFamily="2" charset="0"/>
                        </a:rPr>
                        <a:t>Propriété intellectuelle et industrielle</a:t>
                      </a:r>
                    </a:p>
                  </a:txBody>
                  <a:tcPr marL="113385" marR="113385" marT="56692" marB="566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2EF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300" dirty="0">
                          <a:latin typeface="Comfortaa" panose="00000500000000000000" pitchFamily="2" charset="0"/>
                        </a:rPr>
                        <a:t>X K€</a:t>
                      </a:r>
                    </a:p>
                  </a:txBody>
                  <a:tcPr marL="113385" marR="113385" marT="56692" marB="566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2EF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300" dirty="0">
                          <a:latin typeface="Comfortaa" panose="00000500000000000000" pitchFamily="2" charset="0"/>
                        </a:rPr>
                        <a:t>X K€</a:t>
                      </a:r>
                    </a:p>
                  </a:txBody>
                  <a:tcPr marL="113385" marR="113385" marT="56692" marB="566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2EF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300" dirty="0">
                          <a:latin typeface="Comfortaa" panose="00000500000000000000" pitchFamily="2" charset="0"/>
                        </a:rPr>
                        <a:t>X K€</a:t>
                      </a:r>
                    </a:p>
                  </a:txBody>
                  <a:tcPr marL="113385" marR="113385" marT="56692" marB="566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2EF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1404272"/>
                  </a:ext>
                </a:extLst>
              </a:tr>
              <a:tr h="303331">
                <a:tc>
                  <a:txBody>
                    <a:bodyPr/>
                    <a:lstStyle/>
                    <a:p>
                      <a:r>
                        <a:rPr lang="fr-FR" sz="1300" dirty="0">
                          <a:latin typeface="Comfortaa" panose="00000500000000000000" pitchFamily="2" charset="0"/>
                        </a:rPr>
                        <a:t>Fonctionnement</a:t>
                      </a:r>
                    </a:p>
                  </a:txBody>
                  <a:tcPr marL="113385" marR="113385" marT="56692" marB="566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2EF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300" dirty="0">
                          <a:latin typeface="Comfortaa" panose="00000500000000000000" pitchFamily="2" charset="0"/>
                        </a:rPr>
                        <a:t>X K€</a:t>
                      </a:r>
                    </a:p>
                  </a:txBody>
                  <a:tcPr marL="113385" marR="113385" marT="56692" marB="566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2EF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300" dirty="0">
                          <a:latin typeface="Comfortaa" panose="00000500000000000000" pitchFamily="2" charset="0"/>
                        </a:rPr>
                        <a:t>X K€</a:t>
                      </a:r>
                    </a:p>
                  </a:txBody>
                  <a:tcPr marL="113385" marR="113385" marT="56692" marB="566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2EF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300" dirty="0">
                          <a:latin typeface="Comfortaa" panose="00000500000000000000" pitchFamily="2" charset="0"/>
                        </a:rPr>
                        <a:t>X K€</a:t>
                      </a:r>
                    </a:p>
                  </a:txBody>
                  <a:tcPr marL="113385" marR="113385" marT="56692" marB="566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2EF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9775548"/>
                  </a:ext>
                </a:extLst>
              </a:tr>
              <a:tr h="303331">
                <a:tc>
                  <a:txBody>
                    <a:bodyPr/>
                    <a:lstStyle/>
                    <a:p>
                      <a:r>
                        <a:rPr lang="fr-FR" sz="1300" dirty="0">
                          <a:latin typeface="Comfortaa" panose="00000500000000000000" pitchFamily="2" charset="0"/>
                        </a:rPr>
                        <a:t>Autres</a:t>
                      </a:r>
                    </a:p>
                  </a:txBody>
                  <a:tcPr marL="113385" marR="113385" marT="56692" marB="566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2EF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300" dirty="0">
                          <a:latin typeface="Comfortaa" panose="00000500000000000000" pitchFamily="2" charset="0"/>
                        </a:rPr>
                        <a:t>X K€</a:t>
                      </a:r>
                    </a:p>
                  </a:txBody>
                  <a:tcPr marL="113385" marR="113385" marT="56692" marB="566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2EF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300" dirty="0">
                          <a:latin typeface="Comfortaa" panose="00000500000000000000" pitchFamily="2" charset="0"/>
                        </a:rPr>
                        <a:t>X K€</a:t>
                      </a:r>
                    </a:p>
                  </a:txBody>
                  <a:tcPr marL="113385" marR="113385" marT="56692" marB="566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2EF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300" dirty="0">
                          <a:latin typeface="Comfortaa" panose="00000500000000000000" pitchFamily="2" charset="0"/>
                        </a:rPr>
                        <a:t>X K€</a:t>
                      </a:r>
                    </a:p>
                  </a:txBody>
                  <a:tcPr marL="113385" marR="113385" marT="56692" marB="566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2EF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6472474"/>
                  </a:ext>
                </a:extLst>
              </a:tr>
              <a:tr h="303331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500" b="1" i="0" u="none" strike="noStrike" kern="1200" cap="none" dirty="0">
                          <a:solidFill>
                            <a:srgbClr val="A279D3"/>
                          </a:solidFill>
                          <a:latin typeface="Comfortaa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Total besoins</a:t>
                      </a:r>
                    </a:p>
                  </a:txBody>
                  <a:tcPr marL="113385" marR="113385" marT="56692" marB="566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F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500" b="1" i="0" u="none" strike="noStrike" kern="1200" cap="none" dirty="0">
                          <a:solidFill>
                            <a:srgbClr val="A279D3"/>
                          </a:solidFill>
                          <a:latin typeface="Comfortaa" panose="00000500000000000000" pitchFamily="2" charset="0"/>
                          <a:ea typeface="+mn-ea"/>
                          <a:cs typeface="+mn-cs"/>
                        </a:rPr>
                        <a:t>X K€</a:t>
                      </a:r>
                    </a:p>
                  </a:txBody>
                  <a:tcPr marL="113385" marR="113385" marT="56692" marB="566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F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500" b="1" i="0" u="none" strike="noStrike" kern="1200" cap="none" dirty="0">
                          <a:solidFill>
                            <a:srgbClr val="A279D3"/>
                          </a:solidFill>
                          <a:latin typeface="Comfortaa" panose="00000500000000000000" pitchFamily="2" charset="0"/>
                          <a:ea typeface="+mn-ea"/>
                          <a:cs typeface="+mn-cs"/>
                        </a:rPr>
                        <a:t>X K€</a:t>
                      </a:r>
                    </a:p>
                  </a:txBody>
                  <a:tcPr marL="113385" marR="113385" marT="56692" marB="566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F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500" b="1" i="0" u="none" strike="noStrike" kern="1200" cap="none" dirty="0">
                          <a:solidFill>
                            <a:srgbClr val="A279D3"/>
                          </a:solidFill>
                          <a:latin typeface="Comfortaa" panose="00000500000000000000" pitchFamily="2" charset="0"/>
                          <a:ea typeface="+mn-ea"/>
                          <a:cs typeface="+mn-cs"/>
                        </a:rPr>
                        <a:t>X K€</a:t>
                      </a:r>
                    </a:p>
                  </a:txBody>
                  <a:tcPr marL="113385" marR="113385" marT="56692" marB="566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F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0297643"/>
                  </a:ext>
                </a:extLst>
              </a:tr>
              <a:tr h="303331">
                <a:tc>
                  <a:txBody>
                    <a:bodyPr/>
                    <a:lstStyle/>
                    <a:p>
                      <a:r>
                        <a:rPr lang="fr-FR" sz="1300" dirty="0">
                          <a:latin typeface="Comfortaa" panose="00000500000000000000" pitchFamily="2" charset="0"/>
                        </a:rPr>
                        <a:t>Apport personnel</a:t>
                      </a:r>
                    </a:p>
                  </a:txBody>
                  <a:tcPr marL="113385" marR="113385" marT="56692" marB="566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EF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300" dirty="0">
                          <a:latin typeface="Comfortaa" panose="00000500000000000000" pitchFamily="2" charset="0"/>
                        </a:rPr>
                        <a:t>X K€</a:t>
                      </a:r>
                    </a:p>
                  </a:txBody>
                  <a:tcPr marL="113385" marR="113385" marT="56692" marB="566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EF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300" dirty="0">
                          <a:latin typeface="Comfortaa" panose="00000500000000000000" pitchFamily="2" charset="0"/>
                        </a:rPr>
                        <a:t>X K€</a:t>
                      </a:r>
                    </a:p>
                  </a:txBody>
                  <a:tcPr marL="113385" marR="113385" marT="56692" marB="566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EF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300" dirty="0">
                          <a:latin typeface="Comfortaa" panose="00000500000000000000" pitchFamily="2" charset="0"/>
                        </a:rPr>
                        <a:t>X K€</a:t>
                      </a:r>
                    </a:p>
                  </a:txBody>
                  <a:tcPr marL="113385" marR="113385" marT="56692" marB="566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EF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4652874"/>
                  </a:ext>
                </a:extLst>
              </a:tr>
              <a:tr h="303331">
                <a:tc>
                  <a:txBody>
                    <a:bodyPr/>
                    <a:lstStyle/>
                    <a:p>
                      <a:r>
                        <a:rPr lang="fr-FR" sz="1300" dirty="0">
                          <a:latin typeface="Comfortaa" panose="00000500000000000000" pitchFamily="2" charset="0"/>
                        </a:rPr>
                        <a:t>BPI France</a:t>
                      </a:r>
                    </a:p>
                  </a:txBody>
                  <a:tcPr marL="113385" marR="113385" marT="56692" marB="566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2EF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300" dirty="0">
                          <a:latin typeface="Comfortaa" panose="00000500000000000000" pitchFamily="2" charset="0"/>
                        </a:rPr>
                        <a:t>X K€</a:t>
                      </a:r>
                    </a:p>
                  </a:txBody>
                  <a:tcPr marL="113385" marR="113385" marT="56692" marB="566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2EF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300" dirty="0">
                          <a:latin typeface="Comfortaa" panose="00000500000000000000" pitchFamily="2" charset="0"/>
                        </a:rPr>
                        <a:t>X K€</a:t>
                      </a:r>
                    </a:p>
                  </a:txBody>
                  <a:tcPr marL="113385" marR="113385" marT="56692" marB="566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2EF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300" dirty="0">
                          <a:latin typeface="Comfortaa" panose="00000500000000000000" pitchFamily="2" charset="0"/>
                        </a:rPr>
                        <a:t>X K€</a:t>
                      </a:r>
                    </a:p>
                  </a:txBody>
                  <a:tcPr marL="113385" marR="113385" marT="56692" marB="566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2EF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2994390"/>
                  </a:ext>
                </a:extLst>
              </a:tr>
              <a:tr h="303331">
                <a:tc>
                  <a:txBody>
                    <a:bodyPr/>
                    <a:lstStyle/>
                    <a:p>
                      <a:r>
                        <a:rPr lang="fr-FR" sz="1300" dirty="0">
                          <a:latin typeface="Comfortaa" panose="00000500000000000000" pitchFamily="2" charset="0"/>
                        </a:rPr>
                        <a:t>Région Nouvelle-Aquitaine</a:t>
                      </a:r>
                    </a:p>
                  </a:txBody>
                  <a:tcPr marL="113385" marR="113385" marT="56692" marB="566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2EF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300" dirty="0">
                          <a:latin typeface="Comfortaa" panose="00000500000000000000" pitchFamily="2" charset="0"/>
                        </a:rPr>
                        <a:t>X K€</a:t>
                      </a:r>
                    </a:p>
                  </a:txBody>
                  <a:tcPr marL="113385" marR="113385" marT="56692" marB="566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2EF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300" dirty="0">
                          <a:latin typeface="Comfortaa" panose="00000500000000000000" pitchFamily="2" charset="0"/>
                        </a:rPr>
                        <a:t>X K€</a:t>
                      </a:r>
                    </a:p>
                  </a:txBody>
                  <a:tcPr marL="113385" marR="113385" marT="56692" marB="566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2EF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300" dirty="0">
                          <a:latin typeface="Comfortaa" panose="00000500000000000000" pitchFamily="2" charset="0"/>
                        </a:rPr>
                        <a:t>X K€</a:t>
                      </a:r>
                    </a:p>
                  </a:txBody>
                  <a:tcPr marL="113385" marR="113385" marT="56692" marB="566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2EF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7171202"/>
                  </a:ext>
                </a:extLst>
              </a:tr>
              <a:tr h="303331">
                <a:tc>
                  <a:txBody>
                    <a:bodyPr/>
                    <a:lstStyle/>
                    <a:p>
                      <a:r>
                        <a:rPr lang="fr-FR" sz="1300" dirty="0">
                          <a:latin typeface="Comfortaa" panose="00000500000000000000" pitchFamily="2" charset="0"/>
                        </a:rPr>
                        <a:t>Autres</a:t>
                      </a:r>
                    </a:p>
                  </a:txBody>
                  <a:tcPr marL="113385" marR="113385" marT="56692" marB="566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2EF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300" dirty="0">
                          <a:latin typeface="Comfortaa" panose="00000500000000000000" pitchFamily="2" charset="0"/>
                        </a:rPr>
                        <a:t>X K€</a:t>
                      </a:r>
                    </a:p>
                  </a:txBody>
                  <a:tcPr marL="113385" marR="113385" marT="56692" marB="566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2EF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300" dirty="0">
                          <a:latin typeface="Comfortaa" panose="00000500000000000000" pitchFamily="2" charset="0"/>
                        </a:rPr>
                        <a:t>X K€</a:t>
                      </a:r>
                    </a:p>
                  </a:txBody>
                  <a:tcPr marL="113385" marR="113385" marT="56692" marB="566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2EF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300" dirty="0">
                          <a:latin typeface="Comfortaa" panose="00000500000000000000" pitchFamily="2" charset="0"/>
                        </a:rPr>
                        <a:t>X K€</a:t>
                      </a:r>
                    </a:p>
                  </a:txBody>
                  <a:tcPr marL="113385" marR="113385" marT="56692" marB="566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2EF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5781367"/>
                  </a:ext>
                </a:extLst>
              </a:tr>
              <a:tr h="303331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500" b="1" i="0" u="none" strike="noStrike" kern="1200" cap="none" dirty="0">
                          <a:solidFill>
                            <a:srgbClr val="A279D3"/>
                          </a:solidFill>
                          <a:latin typeface="Comfortaa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Total ressources</a:t>
                      </a:r>
                    </a:p>
                  </a:txBody>
                  <a:tcPr marL="113385" marR="113385" marT="56692" marB="566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F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500" b="1" i="0" u="none" strike="noStrike" kern="1200" cap="none" dirty="0">
                          <a:solidFill>
                            <a:srgbClr val="A279D3"/>
                          </a:solidFill>
                          <a:latin typeface="Comfortaa" panose="00000500000000000000" pitchFamily="2" charset="0"/>
                          <a:ea typeface="+mn-ea"/>
                          <a:cs typeface="+mn-cs"/>
                        </a:rPr>
                        <a:t>X K€</a:t>
                      </a:r>
                    </a:p>
                  </a:txBody>
                  <a:tcPr marL="113385" marR="113385" marT="56692" marB="566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F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500" b="1" i="0" u="none" strike="noStrike" kern="1200" cap="none" dirty="0">
                          <a:solidFill>
                            <a:srgbClr val="A279D3"/>
                          </a:solidFill>
                          <a:latin typeface="Comfortaa" panose="00000500000000000000" pitchFamily="2" charset="0"/>
                          <a:ea typeface="+mn-ea"/>
                          <a:cs typeface="+mn-cs"/>
                        </a:rPr>
                        <a:t>X K€</a:t>
                      </a:r>
                    </a:p>
                  </a:txBody>
                  <a:tcPr marL="113385" marR="113385" marT="56692" marB="566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F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500" b="1" i="0" u="none" strike="noStrike" kern="1200" cap="none" dirty="0">
                          <a:solidFill>
                            <a:srgbClr val="A279D3"/>
                          </a:solidFill>
                          <a:latin typeface="Comfortaa" panose="00000500000000000000" pitchFamily="2" charset="0"/>
                          <a:ea typeface="+mn-ea"/>
                          <a:cs typeface="+mn-cs"/>
                        </a:rPr>
                        <a:t>X K€</a:t>
                      </a:r>
                    </a:p>
                  </a:txBody>
                  <a:tcPr marL="113385" marR="113385" marT="56692" marB="566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F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6770397"/>
                  </a:ext>
                </a:extLst>
              </a:tr>
              <a:tr h="303331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500" b="1" i="0" u="none" strike="noStrike" kern="1200" cap="none" dirty="0">
                          <a:solidFill>
                            <a:srgbClr val="A279D3"/>
                          </a:solidFill>
                          <a:latin typeface="Comfortaa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Solde</a:t>
                      </a:r>
                    </a:p>
                  </a:txBody>
                  <a:tcPr marL="113385" marR="113385" marT="56692" marB="566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F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500" b="1" i="0" u="none" strike="noStrike" kern="1200" cap="none" dirty="0">
                          <a:solidFill>
                            <a:srgbClr val="A279D3"/>
                          </a:solidFill>
                          <a:latin typeface="Comfortaa" panose="00000500000000000000" pitchFamily="2" charset="0"/>
                          <a:ea typeface="+mn-ea"/>
                          <a:cs typeface="+mn-cs"/>
                        </a:rPr>
                        <a:t>X K€</a:t>
                      </a:r>
                    </a:p>
                  </a:txBody>
                  <a:tcPr marL="113385" marR="113385" marT="56692" marB="566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F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500" b="1" i="0" u="none" strike="noStrike" kern="1200" cap="none" dirty="0">
                          <a:solidFill>
                            <a:srgbClr val="A279D3"/>
                          </a:solidFill>
                          <a:latin typeface="Comfortaa" panose="00000500000000000000" pitchFamily="2" charset="0"/>
                          <a:ea typeface="+mn-ea"/>
                          <a:cs typeface="+mn-cs"/>
                        </a:rPr>
                        <a:t>X K€</a:t>
                      </a:r>
                    </a:p>
                  </a:txBody>
                  <a:tcPr marL="113385" marR="113385" marT="56692" marB="566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F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500" b="1" i="0" u="none" strike="noStrike" kern="1200" cap="none" dirty="0">
                          <a:solidFill>
                            <a:srgbClr val="A279D3"/>
                          </a:solidFill>
                          <a:latin typeface="Comfortaa" panose="00000500000000000000" pitchFamily="2" charset="0"/>
                          <a:ea typeface="+mn-ea"/>
                          <a:cs typeface="+mn-cs"/>
                        </a:rPr>
                        <a:t>X K€</a:t>
                      </a:r>
                    </a:p>
                  </a:txBody>
                  <a:tcPr marL="113385" marR="113385" marT="56692" marB="566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F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317267"/>
                  </a:ext>
                </a:extLst>
              </a:tr>
              <a:tr h="303331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500" b="1" i="0" u="none" strike="noStrike" kern="1200" cap="none" dirty="0">
                          <a:solidFill>
                            <a:srgbClr val="A279D3"/>
                          </a:solidFill>
                          <a:latin typeface="Comfortaa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Solde cumulé</a:t>
                      </a:r>
                    </a:p>
                  </a:txBody>
                  <a:tcPr marL="113385" marR="113385" marT="56692" marB="566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F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500" b="1" i="0" u="none" strike="noStrike" kern="1200" cap="none" dirty="0">
                          <a:solidFill>
                            <a:srgbClr val="A279D3"/>
                          </a:solidFill>
                          <a:latin typeface="Comfortaa" panose="00000500000000000000" pitchFamily="2" charset="0"/>
                          <a:ea typeface="+mn-ea"/>
                          <a:cs typeface="+mn-cs"/>
                        </a:rPr>
                        <a:t>X K€</a:t>
                      </a:r>
                    </a:p>
                  </a:txBody>
                  <a:tcPr marL="113385" marR="113385" marT="56692" marB="566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F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500" b="1" i="0" u="none" strike="noStrike" kern="1200" cap="none" dirty="0">
                          <a:solidFill>
                            <a:srgbClr val="A279D3"/>
                          </a:solidFill>
                          <a:latin typeface="Comfortaa" panose="00000500000000000000" pitchFamily="2" charset="0"/>
                          <a:ea typeface="+mn-ea"/>
                          <a:cs typeface="+mn-cs"/>
                        </a:rPr>
                        <a:t>X K€</a:t>
                      </a:r>
                    </a:p>
                  </a:txBody>
                  <a:tcPr marL="113385" marR="113385" marT="56692" marB="566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F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500" b="1" i="0" u="none" strike="noStrike" kern="1200" cap="none" dirty="0">
                          <a:solidFill>
                            <a:srgbClr val="A279D3"/>
                          </a:solidFill>
                          <a:latin typeface="Comfortaa" panose="00000500000000000000" pitchFamily="2" charset="0"/>
                          <a:ea typeface="+mn-ea"/>
                          <a:cs typeface="+mn-cs"/>
                        </a:rPr>
                        <a:t>X K€</a:t>
                      </a:r>
                    </a:p>
                  </a:txBody>
                  <a:tcPr marL="113385" marR="113385" marT="56692" marB="566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F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9702241"/>
                  </a:ext>
                </a:extLst>
              </a:tr>
            </a:tbl>
          </a:graphicData>
        </a:graphic>
      </p:graphicFrame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18A480C-FE66-4DE0-8AF7-A487D82196B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52A55E2-CE0C-431E-960B-849880DFD953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F710A0-B212-4214-8FA9-5028011F52D3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latin typeface="Comfortaa" panose="00000500000000000000" pitchFamily="2" charset="0"/>
              </a:rPr>
              <a:t>Confidentiel</a:t>
            </a:r>
          </a:p>
        </p:txBody>
      </p:sp>
    </p:spTree>
    <p:extLst>
      <p:ext uri="{BB962C8B-B14F-4D97-AF65-F5344CB8AC3E}">
        <p14:creationId xmlns:p14="http://schemas.microsoft.com/office/powerpoint/2010/main" val="19385794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589">
            <a:extLst>
              <a:ext uri="{FF2B5EF4-FFF2-40B4-BE49-F238E27FC236}">
                <a16:creationId xmlns:a16="http://schemas.microsoft.com/office/drawing/2014/main" id="{3282BAC4-C2A5-4079-866D-A914581A6FFF}"/>
              </a:ext>
            </a:extLst>
          </p:cNvPr>
          <p:cNvSpPr/>
          <p:nvPr/>
        </p:nvSpPr>
        <p:spPr>
          <a:xfrm>
            <a:off x="2863356" y="1941979"/>
            <a:ext cx="1196400" cy="1196000"/>
          </a:xfrm>
          <a:prstGeom prst="ellipse">
            <a:avLst/>
          </a:prstGeom>
          <a:noFill/>
          <a:ln>
            <a:solidFill>
              <a:srgbClr val="2F265B"/>
            </a:solidFill>
          </a:ln>
        </p:spPr>
        <p:txBody>
          <a:bodyPr lIns="121900" tIns="121900" rIns="121900" bIns="121900" anchor="ctr" anchorCtr="0">
            <a:noAutofit/>
          </a:bodyPr>
          <a:lstStyle/>
          <a:p>
            <a:pPr algn="ctr" defTabSz="1219170"/>
            <a:endParaRPr sz="1600" b="1" kern="0" dirty="0">
              <a:solidFill>
                <a:srgbClr val="FFFFFF"/>
              </a:solidFill>
              <a:latin typeface="Comfortaa" panose="00000500000000000000" pitchFamily="2" charset="0"/>
              <a:cs typeface="Arial"/>
              <a:sym typeface="Arial"/>
            </a:endParaRPr>
          </a:p>
        </p:txBody>
      </p:sp>
      <p:sp>
        <p:nvSpPr>
          <p:cNvPr id="3" name="Shape 595">
            <a:extLst>
              <a:ext uri="{FF2B5EF4-FFF2-40B4-BE49-F238E27FC236}">
                <a16:creationId xmlns:a16="http://schemas.microsoft.com/office/drawing/2014/main" id="{C1F191ED-D09F-431E-95DA-DA8F287CED6A}"/>
              </a:ext>
            </a:extLst>
          </p:cNvPr>
          <p:cNvSpPr txBox="1">
            <a:spLocks/>
          </p:cNvSpPr>
          <p:nvPr/>
        </p:nvSpPr>
        <p:spPr>
          <a:xfrm>
            <a:off x="2533814" y="3132306"/>
            <a:ext cx="2390524" cy="1114311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89" indent="-457189" defTabSz="609585">
              <a:buNone/>
            </a:pPr>
            <a:r>
              <a:rPr lang="fr-FR" sz="1467" b="1" dirty="0">
                <a:solidFill>
                  <a:srgbClr val="EB9931"/>
                </a:solidFill>
                <a:latin typeface="Comfortaa" panose="00000500000000000000" pitchFamily="2" charset="0"/>
                <a:cs typeface="Rubik Regular"/>
                <a:sym typeface="Arial"/>
              </a:rPr>
              <a:t>&gt;</a:t>
            </a:r>
            <a:r>
              <a:rPr lang="fr-FR" sz="1467" b="1" dirty="0">
                <a:solidFill>
                  <a:srgbClr val="1F497D"/>
                </a:solidFill>
                <a:latin typeface="Comfortaa" panose="00000500000000000000" pitchFamily="2" charset="0"/>
                <a:cs typeface="Rubik Regular"/>
                <a:sym typeface="Arial"/>
              </a:rPr>
              <a:t> </a:t>
            </a:r>
            <a:r>
              <a:rPr lang="fr" sz="1467" b="1" i="1" dirty="0">
                <a:solidFill>
                  <a:srgbClr val="1F497D"/>
                </a:solidFill>
                <a:latin typeface="Comfortaa" panose="00000500000000000000" pitchFamily="2" charset="0"/>
                <a:cs typeface="Rubik Regular"/>
                <a:sym typeface="Arial"/>
              </a:rPr>
              <a:t>Prénom, Nom, Fonction</a:t>
            </a:r>
          </a:p>
          <a:p>
            <a:pPr marL="457189" indent="-457189" defTabSz="609585">
              <a:buNone/>
            </a:pPr>
            <a:r>
              <a:rPr lang="fr-FR" sz="1467" dirty="0">
                <a:solidFill>
                  <a:prstClr val="black">
                    <a:lumMod val="50000"/>
                    <a:lumOff val="50000"/>
                  </a:prstClr>
                </a:solidFill>
                <a:latin typeface="Comfortaa" panose="00000500000000000000" pitchFamily="2" charset="0"/>
                <a:cs typeface="Rubik Regular"/>
                <a:sym typeface="Arial"/>
              </a:rPr>
              <a:t>Mini CV</a:t>
            </a:r>
            <a:endParaRPr lang="fr" sz="1467" dirty="0">
              <a:solidFill>
                <a:prstClr val="black">
                  <a:lumMod val="50000"/>
                  <a:lumOff val="50000"/>
                </a:prstClr>
              </a:solidFill>
              <a:latin typeface="Comfortaa" panose="00000500000000000000" pitchFamily="2" charset="0"/>
              <a:cs typeface="Rubik Regular"/>
              <a:sym typeface="Arial"/>
            </a:endParaRPr>
          </a:p>
          <a:p>
            <a:pPr marL="457189" indent="-457189" defTabSz="609585">
              <a:spcBef>
                <a:spcPts val="0"/>
              </a:spcBef>
              <a:buNone/>
            </a:pPr>
            <a:endParaRPr lang="fr" sz="1467" b="1" dirty="0">
              <a:solidFill>
                <a:srgbClr val="1F497D"/>
              </a:solidFill>
              <a:latin typeface="Comfortaa" panose="00000500000000000000" pitchFamily="2" charset="0"/>
              <a:cs typeface="Rubik Regular"/>
              <a:sym typeface="Arial"/>
            </a:endParaRPr>
          </a:p>
        </p:txBody>
      </p:sp>
      <p:sp>
        <p:nvSpPr>
          <p:cNvPr id="4" name="Shape 582">
            <a:extLst>
              <a:ext uri="{FF2B5EF4-FFF2-40B4-BE49-F238E27FC236}">
                <a16:creationId xmlns:a16="http://schemas.microsoft.com/office/drawing/2014/main" id="{69F11FB5-0853-46CB-BF8D-7693D5F46E8A}"/>
              </a:ext>
            </a:extLst>
          </p:cNvPr>
          <p:cNvSpPr/>
          <p:nvPr/>
        </p:nvSpPr>
        <p:spPr>
          <a:xfrm>
            <a:off x="2923056" y="2109594"/>
            <a:ext cx="1057005" cy="788515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 defTabSz="1219170"/>
            <a:r>
              <a:rPr lang="fr-FR" sz="1333" b="1" kern="0" dirty="0">
                <a:solidFill>
                  <a:srgbClr val="7874FF"/>
                </a:solidFill>
                <a:latin typeface="Comfortaa" panose="00000500000000000000" pitchFamily="2" charset="0"/>
                <a:ea typeface="Rubik Regular"/>
                <a:cs typeface="Rubik Regular"/>
                <a:sym typeface="Nunito Sans"/>
              </a:rPr>
              <a:t>photo</a:t>
            </a:r>
            <a:endParaRPr lang="fr" sz="1333" b="1" kern="0" dirty="0">
              <a:solidFill>
                <a:srgbClr val="7874FF"/>
              </a:solidFill>
              <a:latin typeface="Comfortaa" panose="00000500000000000000" pitchFamily="2" charset="0"/>
              <a:ea typeface="Rubik Regular"/>
              <a:cs typeface="Rubik Regular"/>
              <a:sym typeface="Nunito Sans"/>
            </a:endParaRPr>
          </a:p>
        </p:txBody>
      </p:sp>
      <p:sp>
        <p:nvSpPr>
          <p:cNvPr id="5" name="Shape 589">
            <a:extLst>
              <a:ext uri="{FF2B5EF4-FFF2-40B4-BE49-F238E27FC236}">
                <a16:creationId xmlns:a16="http://schemas.microsoft.com/office/drawing/2014/main" id="{4514847E-1D6C-4C1C-A35E-C6D1BE581B17}"/>
              </a:ext>
            </a:extLst>
          </p:cNvPr>
          <p:cNvSpPr/>
          <p:nvPr/>
        </p:nvSpPr>
        <p:spPr>
          <a:xfrm>
            <a:off x="6209382" y="1941979"/>
            <a:ext cx="1196400" cy="1196000"/>
          </a:xfrm>
          <a:prstGeom prst="ellipse">
            <a:avLst/>
          </a:prstGeom>
          <a:noFill/>
          <a:ln>
            <a:solidFill>
              <a:srgbClr val="2F265B"/>
            </a:solidFill>
          </a:ln>
        </p:spPr>
        <p:txBody>
          <a:bodyPr lIns="121900" tIns="121900" rIns="121900" bIns="121900" anchor="ctr" anchorCtr="0">
            <a:noAutofit/>
          </a:bodyPr>
          <a:lstStyle/>
          <a:p>
            <a:pPr algn="ctr" defTabSz="1219170"/>
            <a:endParaRPr sz="1600" b="1" kern="0" dirty="0">
              <a:solidFill>
                <a:srgbClr val="FFFFFF"/>
              </a:solidFill>
              <a:latin typeface="Comfortaa" panose="00000500000000000000" pitchFamily="2" charset="0"/>
              <a:cs typeface="Arial"/>
              <a:sym typeface="Arial"/>
            </a:endParaRPr>
          </a:p>
        </p:txBody>
      </p:sp>
      <p:sp>
        <p:nvSpPr>
          <p:cNvPr id="6" name="Shape 595">
            <a:extLst>
              <a:ext uri="{FF2B5EF4-FFF2-40B4-BE49-F238E27FC236}">
                <a16:creationId xmlns:a16="http://schemas.microsoft.com/office/drawing/2014/main" id="{E0ACB4FD-E8D2-4A7A-896F-2971FD5E7603}"/>
              </a:ext>
            </a:extLst>
          </p:cNvPr>
          <p:cNvSpPr txBox="1">
            <a:spLocks/>
          </p:cNvSpPr>
          <p:nvPr/>
        </p:nvSpPr>
        <p:spPr>
          <a:xfrm>
            <a:off x="5879840" y="3132306"/>
            <a:ext cx="2229900" cy="1114311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89" indent="-457189" defTabSz="609585">
              <a:buNone/>
            </a:pPr>
            <a:r>
              <a:rPr lang="fr-FR" sz="1467" b="1" dirty="0">
                <a:solidFill>
                  <a:srgbClr val="EB9931"/>
                </a:solidFill>
                <a:latin typeface="Comfortaa" panose="00000500000000000000" pitchFamily="2" charset="0"/>
                <a:cs typeface="Rubik Regular"/>
                <a:sym typeface="Arial"/>
              </a:rPr>
              <a:t>&gt;</a:t>
            </a:r>
            <a:r>
              <a:rPr lang="fr-FR" sz="1467" b="1" dirty="0">
                <a:solidFill>
                  <a:srgbClr val="1F497D"/>
                </a:solidFill>
                <a:latin typeface="Comfortaa" panose="00000500000000000000" pitchFamily="2" charset="0"/>
                <a:cs typeface="Rubik Regular"/>
                <a:sym typeface="Arial"/>
              </a:rPr>
              <a:t> </a:t>
            </a:r>
            <a:r>
              <a:rPr lang="fr" sz="1467" b="1" i="1" dirty="0">
                <a:solidFill>
                  <a:srgbClr val="1F497D"/>
                </a:solidFill>
                <a:latin typeface="Comfortaa" panose="00000500000000000000" pitchFamily="2" charset="0"/>
                <a:cs typeface="Rubik Regular"/>
                <a:sym typeface="Arial"/>
              </a:rPr>
              <a:t>Prénom, Nom, Fonction</a:t>
            </a:r>
            <a:endParaRPr lang="fr" sz="1467" b="1" dirty="0">
              <a:solidFill>
                <a:srgbClr val="1F497D"/>
              </a:solidFill>
              <a:latin typeface="Comfortaa" panose="00000500000000000000" pitchFamily="2" charset="0"/>
              <a:cs typeface="Rubik Regular"/>
              <a:sym typeface="Arial"/>
            </a:endParaRPr>
          </a:p>
          <a:p>
            <a:pPr marL="457189" indent="-457189" defTabSz="609585">
              <a:buNone/>
            </a:pPr>
            <a:r>
              <a:rPr lang="fr-FR" sz="1467" dirty="0">
                <a:solidFill>
                  <a:prstClr val="black">
                    <a:lumMod val="50000"/>
                    <a:lumOff val="50000"/>
                  </a:prstClr>
                </a:solidFill>
                <a:latin typeface="Comfortaa" panose="00000500000000000000" pitchFamily="2" charset="0"/>
                <a:cs typeface="Rubik Regular"/>
                <a:sym typeface="Arial"/>
              </a:rPr>
              <a:t>Mini CV</a:t>
            </a:r>
            <a:endParaRPr lang="fr" sz="1467" dirty="0">
              <a:solidFill>
                <a:prstClr val="black">
                  <a:lumMod val="50000"/>
                  <a:lumOff val="50000"/>
                </a:prstClr>
              </a:solidFill>
              <a:latin typeface="Comfortaa" panose="00000500000000000000" pitchFamily="2" charset="0"/>
              <a:cs typeface="Rubik Regular"/>
              <a:sym typeface="Arial"/>
            </a:endParaRPr>
          </a:p>
          <a:p>
            <a:pPr marL="457189" indent="-457189" defTabSz="609585">
              <a:spcBef>
                <a:spcPts val="0"/>
              </a:spcBef>
              <a:buNone/>
            </a:pPr>
            <a:endParaRPr lang="fr" sz="1467" b="1" dirty="0">
              <a:solidFill>
                <a:srgbClr val="1F497D"/>
              </a:solidFill>
              <a:latin typeface="Comfortaa" panose="00000500000000000000" pitchFamily="2" charset="0"/>
              <a:cs typeface="Rubik Regular"/>
              <a:sym typeface="Arial"/>
            </a:endParaRPr>
          </a:p>
        </p:txBody>
      </p:sp>
      <p:sp>
        <p:nvSpPr>
          <p:cNvPr id="7" name="Shape 582">
            <a:extLst>
              <a:ext uri="{FF2B5EF4-FFF2-40B4-BE49-F238E27FC236}">
                <a16:creationId xmlns:a16="http://schemas.microsoft.com/office/drawing/2014/main" id="{190CDC61-0218-4213-80AA-4D26D044D8E6}"/>
              </a:ext>
            </a:extLst>
          </p:cNvPr>
          <p:cNvSpPr/>
          <p:nvPr/>
        </p:nvSpPr>
        <p:spPr>
          <a:xfrm>
            <a:off x="6269083" y="2109594"/>
            <a:ext cx="1057005" cy="788515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 defTabSz="1219170"/>
            <a:r>
              <a:rPr lang="fr-FR" sz="1333" b="1" kern="0" dirty="0">
                <a:solidFill>
                  <a:srgbClr val="7874FF"/>
                </a:solidFill>
                <a:latin typeface="Comfortaa" panose="00000500000000000000" pitchFamily="2" charset="0"/>
                <a:ea typeface="Rubik Regular"/>
                <a:cs typeface="Rubik Regular"/>
                <a:sym typeface="Nunito Sans"/>
              </a:rPr>
              <a:t>photo</a:t>
            </a:r>
            <a:endParaRPr lang="fr" sz="1333" b="1" kern="0" dirty="0">
              <a:solidFill>
                <a:srgbClr val="7874FF"/>
              </a:solidFill>
              <a:latin typeface="Comfortaa" panose="00000500000000000000" pitchFamily="2" charset="0"/>
              <a:ea typeface="Rubik Regular"/>
              <a:cs typeface="Rubik Regular"/>
              <a:sym typeface="Nunito Sans"/>
            </a:endParaRPr>
          </a:p>
        </p:txBody>
      </p:sp>
      <p:sp>
        <p:nvSpPr>
          <p:cNvPr id="8" name="Shape 589">
            <a:extLst>
              <a:ext uri="{FF2B5EF4-FFF2-40B4-BE49-F238E27FC236}">
                <a16:creationId xmlns:a16="http://schemas.microsoft.com/office/drawing/2014/main" id="{B430815E-E16B-444E-8668-B4C50FCCAB42}"/>
              </a:ext>
            </a:extLst>
          </p:cNvPr>
          <p:cNvSpPr/>
          <p:nvPr/>
        </p:nvSpPr>
        <p:spPr>
          <a:xfrm>
            <a:off x="9284476" y="1941979"/>
            <a:ext cx="1196400" cy="1196000"/>
          </a:xfrm>
          <a:prstGeom prst="ellipse">
            <a:avLst/>
          </a:prstGeom>
          <a:noFill/>
          <a:ln>
            <a:solidFill>
              <a:srgbClr val="2F265B"/>
            </a:solidFill>
          </a:ln>
        </p:spPr>
        <p:txBody>
          <a:bodyPr lIns="121900" tIns="121900" rIns="121900" bIns="121900" anchor="ctr" anchorCtr="0">
            <a:noAutofit/>
          </a:bodyPr>
          <a:lstStyle/>
          <a:p>
            <a:pPr algn="ctr" defTabSz="1219170"/>
            <a:endParaRPr sz="1600" b="1" kern="0" dirty="0">
              <a:solidFill>
                <a:srgbClr val="FFFFFF"/>
              </a:solidFill>
              <a:latin typeface="Comfortaa" panose="00000500000000000000" pitchFamily="2" charset="0"/>
              <a:cs typeface="Arial"/>
              <a:sym typeface="Arial"/>
            </a:endParaRPr>
          </a:p>
        </p:txBody>
      </p:sp>
      <p:sp>
        <p:nvSpPr>
          <p:cNvPr id="9" name="Shape 595">
            <a:extLst>
              <a:ext uri="{FF2B5EF4-FFF2-40B4-BE49-F238E27FC236}">
                <a16:creationId xmlns:a16="http://schemas.microsoft.com/office/drawing/2014/main" id="{5F742830-C9D8-429E-8981-2289D988C3C6}"/>
              </a:ext>
            </a:extLst>
          </p:cNvPr>
          <p:cNvSpPr txBox="1">
            <a:spLocks/>
          </p:cNvSpPr>
          <p:nvPr/>
        </p:nvSpPr>
        <p:spPr>
          <a:xfrm>
            <a:off x="8954934" y="3132306"/>
            <a:ext cx="2229900" cy="1114311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89" indent="-457189" defTabSz="609585">
              <a:buNone/>
            </a:pPr>
            <a:r>
              <a:rPr lang="fr-FR" sz="1467" b="1" dirty="0">
                <a:solidFill>
                  <a:srgbClr val="EB9931"/>
                </a:solidFill>
                <a:latin typeface="Comfortaa" panose="00000500000000000000" pitchFamily="2" charset="0"/>
                <a:cs typeface="Rubik Regular"/>
                <a:sym typeface="Arial"/>
              </a:rPr>
              <a:t>&gt;</a:t>
            </a:r>
            <a:r>
              <a:rPr lang="fr-FR" sz="1467" b="1" dirty="0">
                <a:solidFill>
                  <a:srgbClr val="1F497D"/>
                </a:solidFill>
                <a:latin typeface="Comfortaa" panose="00000500000000000000" pitchFamily="2" charset="0"/>
                <a:cs typeface="Rubik Regular"/>
                <a:sym typeface="Arial"/>
              </a:rPr>
              <a:t> </a:t>
            </a:r>
            <a:r>
              <a:rPr lang="fr" sz="1467" b="1" i="1" dirty="0">
                <a:solidFill>
                  <a:srgbClr val="1F497D"/>
                </a:solidFill>
                <a:latin typeface="Comfortaa" panose="00000500000000000000" pitchFamily="2" charset="0"/>
                <a:cs typeface="Rubik Regular"/>
                <a:sym typeface="Arial"/>
              </a:rPr>
              <a:t>Prénom, Nom, Fonction</a:t>
            </a:r>
            <a:endParaRPr lang="fr" sz="1467" b="1" dirty="0">
              <a:solidFill>
                <a:srgbClr val="1F497D"/>
              </a:solidFill>
              <a:latin typeface="Comfortaa" panose="00000500000000000000" pitchFamily="2" charset="0"/>
              <a:cs typeface="Rubik Regular"/>
              <a:sym typeface="Arial"/>
            </a:endParaRPr>
          </a:p>
          <a:p>
            <a:pPr marL="457189" indent="-457189" defTabSz="609585">
              <a:buNone/>
            </a:pPr>
            <a:r>
              <a:rPr lang="fr-FR" sz="1467" dirty="0">
                <a:solidFill>
                  <a:prstClr val="black">
                    <a:lumMod val="50000"/>
                    <a:lumOff val="50000"/>
                  </a:prstClr>
                </a:solidFill>
                <a:latin typeface="Comfortaa" panose="00000500000000000000" pitchFamily="2" charset="0"/>
                <a:cs typeface="Rubik Regular"/>
                <a:sym typeface="Arial"/>
              </a:rPr>
              <a:t>Mini CV</a:t>
            </a:r>
            <a:endParaRPr lang="fr" sz="1467" dirty="0">
              <a:solidFill>
                <a:prstClr val="black">
                  <a:lumMod val="50000"/>
                  <a:lumOff val="50000"/>
                </a:prstClr>
              </a:solidFill>
              <a:latin typeface="Comfortaa" panose="00000500000000000000" pitchFamily="2" charset="0"/>
              <a:cs typeface="Rubik Regular"/>
              <a:sym typeface="Arial"/>
            </a:endParaRPr>
          </a:p>
          <a:p>
            <a:pPr marL="457189" indent="-457189" defTabSz="609585">
              <a:spcBef>
                <a:spcPts val="0"/>
              </a:spcBef>
              <a:buNone/>
            </a:pPr>
            <a:endParaRPr lang="fr" sz="1467" b="1" dirty="0">
              <a:solidFill>
                <a:srgbClr val="1F497D"/>
              </a:solidFill>
              <a:latin typeface="Comfortaa" panose="00000500000000000000" pitchFamily="2" charset="0"/>
              <a:cs typeface="Rubik Regular"/>
              <a:sym typeface="Arial"/>
            </a:endParaRPr>
          </a:p>
        </p:txBody>
      </p:sp>
      <p:sp>
        <p:nvSpPr>
          <p:cNvPr id="10" name="Shape 582">
            <a:extLst>
              <a:ext uri="{FF2B5EF4-FFF2-40B4-BE49-F238E27FC236}">
                <a16:creationId xmlns:a16="http://schemas.microsoft.com/office/drawing/2014/main" id="{7419BC08-CD00-42C7-8AF2-F3A777361939}"/>
              </a:ext>
            </a:extLst>
          </p:cNvPr>
          <p:cNvSpPr/>
          <p:nvPr/>
        </p:nvSpPr>
        <p:spPr>
          <a:xfrm>
            <a:off x="9344176" y="2109594"/>
            <a:ext cx="1057005" cy="788515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 defTabSz="1219170"/>
            <a:r>
              <a:rPr lang="fr-FR" sz="1333" b="1" kern="0" dirty="0">
                <a:solidFill>
                  <a:srgbClr val="7874FF"/>
                </a:solidFill>
                <a:latin typeface="Comfortaa" panose="00000500000000000000" pitchFamily="2" charset="0"/>
                <a:ea typeface="Rubik Regular"/>
                <a:cs typeface="Rubik Regular"/>
                <a:sym typeface="Nunito Sans"/>
              </a:rPr>
              <a:t>photo</a:t>
            </a:r>
            <a:endParaRPr lang="fr" sz="1333" b="1" kern="0" dirty="0">
              <a:solidFill>
                <a:srgbClr val="7874FF"/>
              </a:solidFill>
              <a:latin typeface="Comfortaa" panose="00000500000000000000" pitchFamily="2" charset="0"/>
              <a:ea typeface="Rubik Regular"/>
              <a:cs typeface="Rubik Regular"/>
              <a:sym typeface="Nunito Sans"/>
            </a:endParaRP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CCB9082B-9DB4-44E1-9E14-5DF3072D0E20}"/>
              </a:ext>
            </a:extLst>
          </p:cNvPr>
          <p:cNvSpPr txBox="1">
            <a:spLocks/>
          </p:cNvSpPr>
          <p:nvPr/>
        </p:nvSpPr>
        <p:spPr>
          <a:xfrm>
            <a:off x="3497414" y="136525"/>
            <a:ext cx="8797647" cy="7752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Nunito Sans"/>
              <a:buNone/>
              <a:defRPr sz="3200" b="0" i="0" u="none" strike="noStrike" kern="1200" cap="none">
                <a:solidFill>
                  <a:srgbClr val="252350"/>
                </a:solidFill>
                <a:latin typeface="Rubik Regular"/>
                <a:ea typeface="Rubik Regular"/>
                <a:cs typeface="Rubik Regular"/>
                <a:sym typeface="Nunito Sans"/>
              </a:defRPr>
            </a:lvl1pPr>
            <a:lvl2pPr lvl="1" indent="0" rtl="0">
              <a:spcBef>
                <a:spcPts val="0"/>
              </a:spcBef>
              <a:buClr>
                <a:srgbClr val="FFFFFF"/>
              </a:buClr>
              <a:buFont typeface="Nunito Sans"/>
              <a:buNone/>
              <a:defRPr sz="32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 indent="0" rtl="0">
              <a:spcBef>
                <a:spcPts val="0"/>
              </a:spcBef>
              <a:buClr>
                <a:srgbClr val="FFFFFF"/>
              </a:buClr>
              <a:buFont typeface="Nunito Sans"/>
              <a:buNone/>
              <a:defRPr sz="32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 indent="0" rtl="0">
              <a:spcBef>
                <a:spcPts val="0"/>
              </a:spcBef>
              <a:buClr>
                <a:srgbClr val="FFFFFF"/>
              </a:buClr>
              <a:buFont typeface="Nunito Sans"/>
              <a:buNone/>
              <a:defRPr sz="32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 indent="0" rtl="0">
              <a:spcBef>
                <a:spcPts val="0"/>
              </a:spcBef>
              <a:buClr>
                <a:srgbClr val="FFFFFF"/>
              </a:buClr>
              <a:buFont typeface="Nunito Sans"/>
              <a:buNone/>
              <a:defRPr sz="32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 indent="0" rtl="0">
              <a:spcBef>
                <a:spcPts val="0"/>
              </a:spcBef>
              <a:buClr>
                <a:srgbClr val="FFFFFF"/>
              </a:buClr>
              <a:buFont typeface="Nunito Sans"/>
              <a:buNone/>
              <a:defRPr sz="32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 indent="0" rtl="0">
              <a:spcBef>
                <a:spcPts val="0"/>
              </a:spcBef>
              <a:buClr>
                <a:srgbClr val="FFFFFF"/>
              </a:buClr>
              <a:buFont typeface="Nunito Sans"/>
              <a:buNone/>
              <a:defRPr sz="32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 indent="0" rtl="0">
              <a:spcBef>
                <a:spcPts val="0"/>
              </a:spcBef>
              <a:buClr>
                <a:srgbClr val="FFFFFF"/>
              </a:buClr>
              <a:buFont typeface="Nunito Sans"/>
              <a:buNone/>
              <a:defRPr sz="32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 indent="0" rtl="0">
              <a:spcBef>
                <a:spcPts val="0"/>
              </a:spcBef>
              <a:buClr>
                <a:srgbClr val="FFFFFF"/>
              </a:buClr>
              <a:buFont typeface="Nunito Sans"/>
              <a:buNone/>
              <a:defRPr sz="32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r>
              <a:rPr lang="fr-FR" sz="3200" kern="0" dirty="0">
                <a:solidFill>
                  <a:srgbClr val="2F2A5C"/>
                </a:solidFill>
                <a:latin typeface="Maquire" pitchFamily="50" charset="0"/>
                <a:cs typeface="Rubik Light" charset="0"/>
                <a:sym typeface="Arial"/>
              </a:rPr>
              <a:t>15</a:t>
            </a:r>
            <a:r>
              <a:rPr lang="fr-FR" kern="0" dirty="0">
                <a:solidFill>
                  <a:srgbClr val="2F2A5C"/>
                </a:solidFill>
                <a:latin typeface="Maquire" pitchFamily="50" charset="0"/>
                <a:cs typeface="Rubik Light" charset="0"/>
                <a:sym typeface="Arial"/>
              </a:rPr>
              <a:t> - </a:t>
            </a:r>
            <a:r>
              <a:rPr lang="fr-FR" sz="3200" kern="0" dirty="0">
                <a:solidFill>
                  <a:srgbClr val="2F2A5C"/>
                </a:solidFill>
                <a:latin typeface="Maquire" pitchFamily="50" charset="0"/>
                <a:cs typeface="Rubik Light" charset="0"/>
                <a:sym typeface="Arial"/>
              </a:rPr>
              <a:t>MENTORS, ADVISORS ET PARTENAIRES  </a:t>
            </a:r>
            <a:endParaRPr lang="fr-FR" dirty="0">
              <a:solidFill>
                <a:srgbClr val="2F2A5C"/>
              </a:solidFill>
              <a:latin typeface="Maquire" pitchFamily="50" charset="0"/>
            </a:endParaRPr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F2FC878A-58F1-481F-8819-D1818719C57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52A55E2-CE0C-431E-960B-849880DFD953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A2680A0D-643B-49BE-92A7-410B5421EE21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Confidentiel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53983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1392AEE1-E976-D54B-0333-0D9329CB2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7200" dirty="0">
                <a:latin typeface="Maquire" pitchFamily="2" charset="0"/>
              </a:rPr>
              <a:t>Candidature Promotion 2024</a:t>
            </a:r>
          </a:p>
        </p:txBody>
      </p:sp>
    </p:spTree>
    <p:extLst>
      <p:ext uri="{BB962C8B-B14F-4D97-AF65-F5344CB8AC3E}">
        <p14:creationId xmlns:p14="http://schemas.microsoft.com/office/powerpoint/2010/main" val="3646430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375">
            <a:extLst>
              <a:ext uri="{FF2B5EF4-FFF2-40B4-BE49-F238E27FC236}">
                <a16:creationId xmlns:a16="http://schemas.microsoft.com/office/drawing/2014/main" id="{7419ABCA-9559-4B49-8601-821CA89F2319}"/>
              </a:ext>
            </a:extLst>
          </p:cNvPr>
          <p:cNvSpPr txBox="1">
            <a:spLocks/>
          </p:cNvSpPr>
          <p:nvPr/>
        </p:nvSpPr>
        <p:spPr>
          <a:xfrm>
            <a:off x="1284595" y="1987002"/>
            <a:ext cx="3252626" cy="4055975"/>
          </a:xfrm>
          <a:prstGeom prst="rect">
            <a:avLst/>
          </a:prstGeom>
          <a:solidFill>
            <a:srgbClr val="FF8574"/>
          </a:solidFill>
          <a:ln>
            <a:noFill/>
          </a:ln>
        </p:spPr>
        <p:txBody>
          <a:bodyPr lIns="121900" tIns="121900" rIns="121900" bIns="12190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09585"/>
            <a:r>
              <a:rPr lang="fr-FR" sz="1600" b="1" dirty="0">
                <a:solidFill>
                  <a:schemeClr val="bg1"/>
                </a:solidFill>
                <a:latin typeface="Comfortaa" panose="00000500000000000000" pitchFamily="2" charset="0"/>
                <a:sym typeface="Arial"/>
              </a:rPr>
              <a:t>&gt; </a:t>
            </a:r>
            <a:r>
              <a:rPr lang="fr-FR" sz="1600" dirty="0">
                <a:solidFill>
                  <a:schemeClr val="bg1"/>
                </a:solidFill>
                <a:latin typeface="Comfortaa" panose="00000500000000000000" pitchFamily="2" charset="0"/>
                <a:cs typeface="Rubik Medium"/>
                <a:sym typeface="Arial"/>
              </a:rPr>
              <a:t> Besoin 1</a:t>
            </a:r>
          </a:p>
          <a:p>
            <a:pPr defTabSz="609585"/>
            <a:endParaRPr lang="fr" sz="1600" dirty="0">
              <a:solidFill>
                <a:schemeClr val="bg1"/>
              </a:solidFill>
              <a:latin typeface="Comfortaa" panose="00000500000000000000" pitchFamily="2" charset="0"/>
              <a:sym typeface="Arial"/>
            </a:endParaRPr>
          </a:p>
        </p:txBody>
      </p:sp>
      <p:sp>
        <p:nvSpPr>
          <p:cNvPr id="3" name="Shape 377">
            <a:extLst>
              <a:ext uri="{FF2B5EF4-FFF2-40B4-BE49-F238E27FC236}">
                <a16:creationId xmlns:a16="http://schemas.microsoft.com/office/drawing/2014/main" id="{5F6E4974-0E5A-40EC-A10C-230FF8D24E87}"/>
              </a:ext>
            </a:extLst>
          </p:cNvPr>
          <p:cNvSpPr txBox="1">
            <a:spLocks/>
          </p:cNvSpPr>
          <p:nvPr/>
        </p:nvSpPr>
        <p:spPr>
          <a:xfrm>
            <a:off x="8674293" y="1987003"/>
            <a:ext cx="3252626" cy="4055975"/>
          </a:xfrm>
          <a:prstGeom prst="rect">
            <a:avLst/>
          </a:prstGeom>
          <a:solidFill>
            <a:srgbClr val="B9C2FC"/>
          </a:solidFill>
          <a:ln>
            <a:noFill/>
          </a:ln>
        </p:spPr>
        <p:txBody>
          <a:bodyPr lIns="121900" tIns="121900" rIns="121900" bIns="12190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09585"/>
            <a:r>
              <a:rPr lang="fr-FR" sz="1600" b="1" dirty="0">
                <a:solidFill>
                  <a:schemeClr val="bg1"/>
                </a:solidFill>
                <a:latin typeface="Comfortaa" panose="00000500000000000000" pitchFamily="2" charset="0"/>
                <a:sym typeface="Arial"/>
              </a:rPr>
              <a:t>&gt; </a:t>
            </a:r>
            <a:r>
              <a:rPr lang="fr-FR" sz="1600" dirty="0">
                <a:solidFill>
                  <a:schemeClr val="bg1"/>
                </a:solidFill>
                <a:latin typeface="Comfortaa" panose="00000500000000000000" pitchFamily="2" charset="0"/>
                <a:sym typeface="Arial"/>
              </a:rPr>
              <a:t>Besoin 3</a:t>
            </a:r>
            <a:endParaRPr lang="fr" sz="1600" dirty="0">
              <a:solidFill>
                <a:schemeClr val="bg1"/>
              </a:solidFill>
              <a:latin typeface="Comfortaa" panose="00000500000000000000" pitchFamily="2" charset="0"/>
              <a:sym typeface="Arial"/>
            </a:endParaRPr>
          </a:p>
          <a:p>
            <a:pPr defTabSz="609585"/>
            <a:endParaRPr lang="fr" sz="1600" dirty="0">
              <a:solidFill>
                <a:schemeClr val="bg1"/>
              </a:solidFill>
              <a:latin typeface="Comfortaa" panose="00000500000000000000" pitchFamily="2" charset="0"/>
              <a:sym typeface="Arial"/>
            </a:endParaRP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C034BA7E-366D-4A46-8AE7-416905E4D0CC}"/>
              </a:ext>
            </a:extLst>
          </p:cNvPr>
          <p:cNvSpPr txBox="1">
            <a:spLocks/>
          </p:cNvSpPr>
          <p:nvPr/>
        </p:nvSpPr>
        <p:spPr>
          <a:xfrm>
            <a:off x="3359482" y="149290"/>
            <a:ext cx="8915408" cy="695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Nunito Sans"/>
              <a:buNone/>
              <a:defRPr sz="3200" b="0" i="0" u="none" strike="noStrike" kern="1200" cap="none">
                <a:solidFill>
                  <a:srgbClr val="252350"/>
                </a:solidFill>
                <a:latin typeface="Rubik Regular"/>
                <a:ea typeface="Rubik Regular"/>
                <a:cs typeface="Rubik Regular"/>
                <a:sym typeface="Nunito Sans"/>
              </a:defRPr>
            </a:lvl1pPr>
            <a:lvl2pPr lvl="1" indent="0" rtl="0">
              <a:spcBef>
                <a:spcPts val="0"/>
              </a:spcBef>
              <a:buClr>
                <a:srgbClr val="FFFFFF"/>
              </a:buClr>
              <a:buFont typeface="Nunito Sans"/>
              <a:buNone/>
              <a:defRPr sz="32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 indent="0" rtl="0">
              <a:spcBef>
                <a:spcPts val="0"/>
              </a:spcBef>
              <a:buClr>
                <a:srgbClr val="FFFFFF"/>
              </a:buClr>
              <a:buFont typeface="Nunito Sans"/>
              <a:buNone/>
              <a:defRPr sz="32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 indent="0" rtl="0">
              <a:spcBef>
                <a:spcPts val="0"/>
              </a:spcBef>
              <a:buClr>
                <a:srgbClr val="FFFFFF"/>
              </a:buClr>
              <a:buFont typeface="Nunito Sans"/>
              <a:buNone/>
              <a:defRPr sz="32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 indent="0" rtl="0">
              <a:spcBef>
                <a:spcPts val="0"/>
              </a:spcBef>
              <a:buClr>
                <a:srgbClr val="FFFFFF"/>
              </a:buClr>
              <a:buFont typeface="Nunito Sans"/>
              <a:buNone/>
              <a:defRPr sz="32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 indent="0" rtl="0">
              <a:spcBef>
                <a:spcPts val="0"/>
              </a:spcBef>
              <a:buClr>
                <a:srgbClr val="FFFFFF"/>
              </a:buClr>
              <a:buFont typeface="Nunito Sans"/>
              <a:buNone/>
              <a:defRPr sz="32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 indent="0" rtl="0">
              <a:spcBef>
                <a:spcPts val="0"/>
              </a:spcBef>
              <a:buClr>
                <a:srgbClr val="FFFFFF"/>
              </a:buClr>
              <a:buFont typeface="Nunito Sans"/>
              <a:buNone/>
              <a:defRPr sz="32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 indent="0" rtl="0">
              <a:spcBef>
                <a:spcPts val="0"/>
              </a:spcBef>
              <a:buClr>
                <a:srgbClr val="FFFFFF"/>
              </a:buClr>
              <a:buFont typeface="Nunito Sans"/>
              <a:buNone/>
              <a:defRPr sz="32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 indent="0" rtl="0">
              <a:spcBef>
                <a:spcPts val="0"/>
              </a:spcBef>
              <a:buClr>
                <a:srgbClr val="FFFFFF"/>
              </a:buClr>
              <a:buFont typeface="Nunito Sans"/>
              <a:buNone/>
              <a:defRPr sz="32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r>
              <a:rPr lang="fr-FR" kern="0" dirty="0">
                <a:solidFill>
                  <a:srgbClr val="2F2A5C"/>
                </a:solidFill>
                <a:latin typeface="Maquire" pitchFamily="50" charset="0"/>
                <a:cs typeface="Rubik Light" charset="0"/>
                <a:sym typeface="Arial"/>
              </a:rPr>
              <a:t>16 - </a:t>
            </a:r>
            <a:r>
              <a:rPr lang="fr-FR" sz="3200" kern="0" dirty="0">
                <a:solidFill>
                  <a:srgbClr val="2F2A5C"/>
                </a:solidFill>
                <a:latin typeface="Maquire" pitchFamily="50" charset="0"/>
                <a:cs typeface="Rubik Light" charset="0"/>
                <a:sym typeface="Arial"/>
              </a:rPr>
              <a:t>BESOINS EN ACCOMPAGNEMENT</a:t>
            </a:r>
            <a:endParaRPr lang="fr-FR" dirty="0">
              <a:solidFill>
                <a:srgbClr val="2F2A5C"/>
              </a:solidFill>
              <a:latin typeface="Maquire" pitchFamily="50" charset="0"/>
            </a:endParaRPr>
          </a:p>
        </p:txBody>
      </p:sp>
      <p:sp>
        <p:nvSpPr>
          <p:cNvPr id="5" name="Shape 376">
            <a:extLst>
              <a:ext uri="{FF2B5EF4-FFF2-40B4-BE49-F238E27FC236}">
                <a16:creationId xmlns:a16="http://schemas.microsoft.com/office/drawing/2014/main" id="{B92FC9F5-646E-4EB2-8FC8-DA309319B31F}"/>
              </a:ext>
            </a:extLst>
          </p:cNvPr>
          <p:cNvSpPr txBox="1">
            <a:spLocks/>
          </p:cNvSpPr>
          <p:nvPr/>
        </p:nvSpPr>
        <p:spPr>
          <a:xfrm>
            <a:off x="4979444" y="1987002"/>
            <a:ext cx="3252626" cy="4055975"/>
          </a:xfrm>
          <a:prstGeom prst="rect">
            <a:avLst/>
          </a:prstGeom>
          <a:solidFill>
            <a:srgbClr val="A279D3"/>
          </a:solidFill>
          <a:ln>
            <a:noFill/>
          </a:ln>
        </p:spPr>
        <p:txBody>
          <a:bodyPr lIns="121900" tIns="121900" rIns="121900" bIns="12190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09585"/>
            <a:r>
              <a:rPr lang="fr-FR" sz="1600" b="1" dirty="0">
                <a:solidFill>
                  <a:schemeClr val="bg1"/>
                </a:solidFill>
                <a:latin typeface="Comfortaa" panose="00000500000000000000" pitchFamily="2" charset="0"/>
                <a:sym typeface="Arial"/>
              </a:rPr>
              <a:t>&gt;</a:t>
            </a:r>
            <a:r>
              <a:rPr lang="fr-FR" sz="1600" b="1" dirty="0">
                <a:solidFill>
                  <a:srgbClr val="1C1A3D"/>
                </a:solidFill>
                <a:latin typeface="Comfortaa" panose="00000500000000000000" pitchFamily="2" charset="0"/>
                <a:sym typeface="Arial"/>
              </a:rPr>
              <a:t> </a:t>
            </a:r>
            <a:r>
              <a:rPr lang="fr-FR" sz="1600" dirty="0">
                <a:solidFill>
                  <a:srgbClr val="1C1A3D"/>
                </a:solidFill>
                <a:latin typeface="Comfortaa" panose="00000500000000000000" pitchFamily="2" charset="0"/>
                <a:cs typeface="Rubik Medium"/>
                <a:sym typeface="Arial"/>
              </a:rPr>
              <a:t> </a:t>
            </a:r>
            <a:r>
              <a:rPr lang="fr-FR" sz="1600" dirty="0">
                <a:solidFill>
                  <a:schemeClr val="bg1"/>
                </a:solidFill>
                <a:latin typeface="Comfortaa" panose="00000500000000000000" pitchFamily="2" charset="0"/>
                <a:cs typeface="Rubik Medium"/>
                <a:sym typeface="Arial"/>
              </a:rPr>
              <a:t>Besoin 2</a:t>
            </a:r>
          </a:p>
          <a:p>
            <a:pPr defTabSz="609585"/>
            <a:endParaRPr lang="fr-FR" sz="1600" dirty="0">
              <a:solidFill>
                <a:prstClr val="white"/>
              </a:solidFill>
              <a:latin typeface="Comfortaa" panose="00000500000000000000" pitchFamily="2" charset="0"/>
              <a:sym typeface="Arial"/>
            </a:endParaRPr>
          </a:p>
          <a:p>
            <a:pPr defTabSz="609585"/>
            <a:endParaRPr lang="fr" sz="1600" dirty="0">
              <a:solidFill>
                <a:prstClr val="white"/>
              </a:solidFill>
              <a:latin typeface="Comfortaa" panose="00000500000000000000" pitchFamily="2" charset="0"/>
              <a:sym typeface="Arial"/>
            </a:endParaRPr>
          </a:p>
        </p:txBody>
      </p:sp>
      <p:sp>
        <p:nvSpPr>
          <p:cNvPr id="6" name="Shape 571">
            <a:extLst>
              <a:ext uri="{FF2B5EF4-FFF2-40B4-BE49-F238E27FC236}">
                <a16:creationId xmlns:a16="http://schemas.microsoft.com/office/drawing/2014/main" id="{D8123E1D-2FD0-49D4-B67F-8BDE24A65EEC}"/>
              </a:ext>
            </a:extLst>
          </p:cNvPr>
          <p:cNvSpPr txBox="1">
            <a:spLocks/>
          </p:cNvSpPr>
          <p:nvPr/>
        </p:nvSpPr>
        <p:spPr>
          <a:xfrm>
            <a:off x="1284595" y="1103629"/>
            <a:ext cx="8161041" cy="570000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219170">
              <a:buClr>
                <a:prstClr val="black"/>
              </a:buClr>
              <a:buSzPct val="68750"/>
            </a:pPr>
            <a:r>
              <a:rPr lang="fr" sz="1867" kern="0" dirty="0">
                <a:solidFill>
                  <a:srgbClr val="4A3D6D"/>
                </a:solidFill>
                <a:latin typeface="Comfortaa" panose="00000500000000000000" pitchFamily="2" charset="0"/>
                <a:cs typeface="Rubik Regular"/>
                <a:sym typeface="Georgia"/>
              </a:rPr>
              <a:t>Nos a</a:t>
            </a:r>
            <a:r>
              <a:rPr lang="fr-FR" sz="1867" kern="0" dirty="0">
                <a:solidFill>
                  <a:srgbClr val="4A3D6D"/>
                </a:solidFill>
                <a:latin typeface="Comfortaa" panose="00000500000000000000" pitchFamily="2" charset="0"/>
                <a:cs typeface="Rubik Regular"/>
                <a:sym typeface="Georgia"/>
              </a:rPr>
              <a:t>t</a:t>
            </a:r>
            <a:r>
              <a:rPr lang="fr" sz="1867" kern="0" dirty="0">
                <a:solidFill>
                  <a:srgbClr val="4A3D6D"/>
                </a:solidFill>
                <a:latin typeface="Comfortaa" panose="00000500000000000000" pitchFamily="2" charset="0"/>
                <a:cs typeface="Rubik Regular"/>
                <a:sym typeface="Georgia"/>
              </a:rPr>
              <a:t>tentes et besoin</a:t>
            </a:r>
            <a:r>
              <a:rPr lang="fr-FR" sz="1867" kern="0" dirty="0">
                <a:solidFill>
                  <a:srgbClr val="4A3D6D"/>
                </a:solidFill>
                <a:latin typeface="Comfortaa" panose="00000500000000000000" pitchFamily="2" charset="0"/>
                <a:cs typeface="Rubik Regular"/>
                <a:sym typeface="Georgia"/>
              </a:rPr>
              <a:t>s</a:t>
            </a:r>
            <a:r>
              <a:rPr lang="fr" sz="1867" kern="0" dirty="0">
                <a:solidFill>
                  <a:srgbClr val="4A3D6D"/>
                </a:solidFill>
                <a:latin typeface="Comfortaa" panose="00000500000000000000" pitchFamily="2" charset="0"/>
                <a:cs typeface="Rubik Regular"/>
                <a:sym typeface="Georgia"/>
              </a:rPr>
              <a:t> </a:t>
            </a:r>
            <a:r>
              <a:rPr lang="fr-FR" sz="1867" kern="0" dirty="0">
                <a:solidFill>
                  <a:srgbClr val="4A3D6D"/>
                </a:solidFill>
                <a:latin typeface="Comfortaa" panose="00000500000000000000" pitchFamily="2" charset="0"/>
                <a:cs typeface="Rubik Regular"/>
                <a:sym typeface="Georgia"/>
              </a:rPr>
              <a:t>à l’égard de </a:t>
            </a:r>
            <a:r>
              <a:rPr lang="fr-FR" sz="1867" kern="0" dirty="0" err="1">
                <a:solidFill>
                  <a:srgbClr val="4A3D6D"/>
                </a:solidFill>
                <a:latin typeface="Comfortaa" panose="00000500000000000000" pitchFamily="2" charset="0"/>
                <a:cs typeface="Rubik Regular"/>
                <a:sym typeface="Georgia"/>
              </a:rPr>
              <a:t>Neoloji</a:t>
            </a:r>
            <a:r>
              <a:rPr lang="fr-FR" sz="1867" kern="0" dirty="0">
                <a:solidFill>
                  <a:srgbClr val="4A3D6D"/>
                </a:solidFill>
                <a:latin typeface="Comfortaa" panose="00000500000000000000" pitchFamily="2" charset="0"/>
                <a:cs typeface="Rubik Regular"/>
                <a:sym typeface="Georgia"/>
              </a:rPr>
              <a:t> Technopole</a:t>
            </a:r>
            <a:endParaRPr lang="fr" sz="1867" kern="0" dirty="0">
              <a:solidFill>
                <a:srgbClr val="4A3D6D"/>
              </a:solidFill>
              <a:latin typeface="Comfortaa" panose="00000500000000000000" pitchFamily="2" charset="0"/>
              <a:cs typeface="Rubik Regular"/>
              <a:sym typeface="Georgia"/>
            </a:endParaRPr>
          </a:p>
          <a:p>
            <a:pPr defTabSz="1219170">
              <a:buClr>
                <a:prstClr val="black"/>
              </a:buClr>
              <a:buSzPct val="68750"/>
            </a:pPr>
            <a:endParaRPr lang="fr" sz="1867" kern="0" dirty="0">
              <a:solidFill>
                <a:srgbClr val="4A3D6D"/>
              </a:solidFill>
              <a:latin typeface="Rubik Regular"/>
              <a:cs typeface="Rubik Regular"/>
              <a:sym typeface="Georgia"/>
            </a:endParaRP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49C0DEE-FFC5-4F38-A53B-20541088ABF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52A55E2-CE0C-431E-960B-849880DFD953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8BE7378-29B4-4A59-A8A3-48E734D5FB8D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Confidentiel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505561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7C7F7A5F-971C-406B-8341-CF8246AB7709}"/>
              </a:ext>
            </a:extLst>
          </p:cNvPr>
          <p:cNvSpPr txBox="1">
            <a:spLocks/>
          </p:cNvSpPr>
          <p:nvPr/>
        </p:nvSpPr>
        <p:spPr>
          <a:xfrm>
            <a:off x="1272891" y="3514517"/>
            <a:ext cx="9646214" cy="9829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867" dirty="0">
                <a:solidFill>
                  <a:srgbClr val="2F2A5C"/>
                </a:solidFill>
                <a:latin typeface="Comfortaa" panose="00000500000000000000" pitchFamily="2" charset="0"/>
                <a:cs typeface="Rubik Regular"/>
              </a:rPr>
              <a:t>&gt; </a:t>
            </a:r>
            <a:r>
              <a:rPr lang="fr" sz="1867" i="1" dirty="0">
                <a:solidFill>
                  <a:srgbClr val="2F2A5C"/>
                </a:solidFill>
                <a:latin typeface="Comfortaa" panose="00000500000000000000" pitchFamily="2" charset="0"/>
                <a:cs typeface="Rubik Regular"/>
              </a:rPr>
              <a:t>Intégrez ici une photo de vous et/ou de votre équipe,</a:t>
            </a:r>
            <a:r>
              <a:rPr lang="fr-FR" sz="1867" i="1" dirty="0">
                <a:solidFill>
                  <a:srgbClr val="2F2A5C"/>
                </a:solidFill>
                <a:latin typeface="Comfortaa" panose="00000500000000000000" pitchFamily="2" charset="0"/>
              </a:rPr>
              <a:t> </a:t>
            </a:r>
            <a:r>
              <a:rPr lang="fr" sz="1867" i="1" dirty="0">
                <a:solidFill>
                  <a:srgbClr val="2F2A5C"/>
                </a:solidFill>
                <a:latin typeface="Comfortaa" panose="00000500000000000000" pitchFamily="2" charset="0"/>
                <a:cs typeface="Rubik Regular"/>
              </a:rPr>
              <a:t>ainsi que vos coordonnées :</a:t>
            </a:r>
          </a:p>
          <a:p>
            <a:endParaRPr lang="fr-FR" dirty="0">
              <a:solidFill>
                <a:srgbClr val="2F2A5C"/>
              </a:solidFill>
              <a:latin typeface="Comfortaa" panose="000005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4C6EC09-7622-40CE-884B-D783A6943955}"/>
              </a:ext>
            </a:extLst>
          </p:cNvPr>
          <p:cNvSpPr/>
          <p:nvPr/>
        </p:nvSpPr>
        <p:spPr>
          <a:xfrm>
            <a:off x="5568132" y="4122651"/>
            <a:ext cx="3791791" cy="1934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/>
            <a:endParaRPr lang="fr" sz="1600" kern="0" dirty="0">
              <a:solidFill>
                <a:srgbClr val="595959"/>
              </a:solidFill>
              <a:latin typeface="Comfortaa" panose="00000500000000000000" pitchFamily="2" charset="0"/>
              <a:cs typeface="Rubik Regular"/>
              <a:sym typeface="Arial"/>
            </a:endParaRPr>
          </a:p>
          <a:p>
            <a:pPr marL="685783" indent="-380990" defTabSz="1219170">
              <a:lnSpc>
                <a:spcPct val="50000"/>
              </a:lnSpc>
              <a:spcAft>
                <a:spcPts val="1333"/>
              </a:spcAft>
              <a:buFont typeface="Arial"/>
              <a:buChar char="•"/>
            </a:pPr>
            <a:r>
              <a:rPr lang="fr-FR" sz="1600" kern="0" dirty="0">
                <a:solidFill>
                  <a:srgbClr val="595959"/>
                </a:solidFill>
                <a:latin typeface="Comfortaa" panose="00000500000000000000" pitchFamily="2" charset="0"/>
                <a:cs typeface="Rubik Regular"/>
                <a:sym typeface="Arial"/>
              </a:rPr>
              <a:t>Prénom, Nom</a:t>
            </a:r>
          </a:p>
          <a:p>
            <a:pPr marL="685783" indent="-380990" defTabSz="1219170">
              <a:lnSpc>
                <a:spcPct val="50000"/>
              </a:lnSpc>
              <a:spcAft>
                <a:spcPts val="1333"/>
              </a:spcAft>
              <a:buFont typeface="Arial"/>
              <a:buChar char="•"/>
            </a:pPr>
            <a:r>
              <a:rPr lang="fr" sz="1600" kern="0" dirty="0">
                <a:solidFill>
                  <a:srgbClr val="595959"/>
                </a:solidFill>
                <a:latin typeface="Comfortaa" panose="00000500000000000000" pitchFamily="2" charset="0"/>
                <a:cs typeface="Rubik Regular"/>
                <a:sym typeface="Arial"/>
              </a:rPr>
              <a:t>Téléphone portable</a:t>
            </a:r>
          </a:p>
          <a:p>
            <a:pPr marL="685783" indent="-380990" defTabSz="1219170">
              <a:lnSpc>
                <a:spcPct val="50000"/>
              </a:lnSpc>
              <a:spcAft>
                <a:spcPts val="1333"/>
              </a:spcAft>
              <a:buFont typeface="Arial"/>
              <a:buChar char="•"/>
            </a:pPr>
            <a:r>
              <a:rPr lang="fr" sz="1600" kern="0" dirty="0">
                <a:solidFill>
                  <a:srgbClr val="595959"/>
                </a:solidFill>
                <a:latin typeface="Comfortaa" panose="00000500000000000000" pitchFamily="2" charset="0"/>
                <a:cs typeface="Rubik Regular"/>
                <a:sym typeface="Arial"/>
                <a:hlinkClick r:id="rId2"/>
              </a:rPr>
              <a:t>www.siteweb.fr</a:t>
            </a:r>
            <a:r>
              <a:rPr lang="fr" sz="1600" kern="0" dirty="0">
                <a:solidFill>
                  <a:srgbClr val="595959"/>
                </a:solidFill>
                <a:latin typeface="Comfortaa" panose="00000500000000000000" pitchFamily="2" charset="0"/>
                <a:cs typeface="Rubik Regular"/>
                <a:sym typeface="Arial"/>
              </a:rPr>
              <a:t> </a:t>
            </a:r>
          </a:p>
          <a:p>
            <a:pPr marL="685783" indent="-380990" defTabSz="1219170">
              <a:lnSpc>
                <a:spcPct val="50000"/>
              </a:lnSpc>
              <a:spcAft>
                <a:spcPts val="1333"/>
              </a:spcAft>
              <a:buFont typeface="Arial"/>
              <a:buChar char="•"/>
            </a:pPr>
            <a:r>
              <a:rPr lang="fr" sz="1600" kern="0" dirty="0">
                <a:solidFill>
                  <a:srgbClr val="595959"/>
                </a:solidFill>
                <a:latin typeface="Comfortaa" panose="00000500000000000000" pitchFamily="2" charset="0"/>
                <a:cs typeface="Rubik Regular"/>
                <a:sym typeface="Arial"/>
                <a:hlinkClick r:id="rId3"/>
              </a:rPr>
              <a:t>adresseemail@mail.fr</a:t>
            </a:r>
            <a:r>
              <a:rPr lang="fr" sz="1600" kern="0" dirty="0">
                <a:solidFill>
                  <a:srgbClr val="595959"/>
                </a:solidFill>
                <a:latin typeface="Comfortaa" panose="00000500000000000000" pitchFamily="2" charset="0"/>
                <a:cs typeface="Rubik Regular"/>
                <a:sym typeface="Arial"/>
              </a:rPr>
              <a:t> </a:t>
            </a:r>
          </a:p>
          <a:p>
            <a:pPr marL="685783" indent="-380990" defTabSz="1219170">
              <a:lnSpc>
                <a:spcPct val="50000"/>
              </a:lnSpc>
              <a:spcAft>
                <a:spcPts val="1333"/>
              </a:spcAft>
              <a:buFont typeface="Arial"/>
              <a:buChar char="•"/>
            </a:pPr>
            <a:r>
              <a:rPr lang="fr" sz="1600" kern="0" dirty="0">
                <a:solidFill>
                  <a:srgbClr val="595959"/>
                </a:solidFill>
                <a:latin typeface="Comfortaa" panose="00000500000000000000" pitchFamily="2" charset="0"/>
                <a:cs typeface="Rubik Regular"/>
                <a:sym typeface="Arial"/>
              </a:rPr>
              <a:t>@comptetwitter</a:t>
            </a:r>
          </a:p>
          <a:p>
            <a:pPr marL="685783" indent="-380990" defTabSz="1219170">
              <a:lnSpc>
                <a:spcPct val="50000"/>
              </a:lnSpc>
              <a:spcAft>
                <a:spcPts val="1333"/>
              </a:spcAft>
              <a:buFont typeface="Arial"/>
              <a:buChar char="•"/>
            </a:pPr>
            <a:r>
              <a:rPr lang="fr" sz="1600" kern="0" dirty="0">
                <a:solidFill>
                  <a:srgbClr val="595959"/>
                </a:solidFill>
                <a:latin typeface="Comfortaa" panose="00000500000000000000" pitchFamily="2" charset="0"/>
                <a:cs typeface="Rubik Regular"/>
                <a:sym typeface="Arial"/>
              </a:rPr>
              <a:t>Compte Linkedin</a:t>
            </a:r>
          </a:p>
        </p:txBody>
      </p:sp>
      <p:sp>
        <p:nvSpPr>
          <p:cNvPr id="6" name="Shape 589">
            <a:extLst>
              <a:ext uri="{FF2B5EF4-FFF2-40B4-BE49-F238E27FC236}">
                <a16:creationId xmlns:a16="http://schemas.microsoft.com/office/drawing/2014/main" id="{64EAE09C-6C02-4440-B28C-6D79DE5ABA44}"/>
              </a:ext>
            </a:extLst>
          </p:cNvPr>
          <p:cNvSpPr/>
          <p:nvPr/>
        </p:nvSpPr>
        <p:spPr>
          <a:xfrm>
            <a:off x="3000235" y="4188868"/>
            <a:ext cx="1802285" cy="1801683"/>
          </a:xfrm>
          <a:prstGeom prst="ellipse">
            <a:avLst/>
          </a:prstGeom>
          <a:noFill/>
          <a:ln>
            <a:solidFill>
              <a:srgbClr val="2F265B"/>
            </a:solidFill>
          </a:ln>
        </p:spPr>
        <p:txBody>
          <a:bodyPr lIns="121900" tIns="121900" rIns="121900" bIns="121900" anchor="ctr" anchorCtr="0">
            <a:noAutofit/>
          </a:bodyPr>
          <a:lstStyle/>
          <a:p>
            <a:pPr algn="ctr" defTabSz="1219170"/>
            <a:endParaRPr sz="1600" b="1" kern="0" dirty="0">
              <a:solidFill>
                <a:srgbClr val="FFFFFF"/>
              </a:solidFill>
              <a:latin typeface="Rubik Regular"/>
              <a:cs typeface="Arial"/>
              <a:sym typeface="Arial"/>
            </a:endParaRP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BD23128A-1E54-C5EE-716C-F0702D7D0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7426" y="2090534"/>
            <a:ext cx="8217145" cy="1642079"/>
          </a:xfrm>
        </p:spPr>
        <p:txBody>
          <a:bodyPr/>
          <a:lstStyle/>
          <a:p>
            <a:r>
              <a:rPr lang="fr-FR" dirty="0">
                <a:latin typeface="Maquire" pitchFamily="2" charset="0"/>
              </a:rPr>
              <a:t>Merci de votre attention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D880465D-40EA-4DCF-8D34-E1425578E9C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450EEB-5443-4A82-B8C4-51709A05EB1B}" type="slidenum">
              <a:rPr lang="fr-FR" smtClean="0"/>
              <a:pPr/>
              <a:t>21</a:t>
            </a:fld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417FC00D-3B4C-4250-8781-367D6C7B78E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latin typeface="Comfortaa" panose="00000500000000000000" pitchFamily="2" charset="0"/>
              </a:rPr>
              <a:t>Confidentiel</a:t>
            </a:r>
          </a:p>
        </p:txBody>
      </p:sp>
      <p:sp>
        <p:nvSpPr>
          <p:cNvPr id="9" name="Shape 582">
            <a:extLst>
              <a:ext uri="{FF2B5EF4-FFF2-40B4-BE49-F238E27FC236}">
                <a16:creationId xmlns:a16="http://schemas.microsoft.com/office/drawing/2014/main" id="{FE61B315-09C5-B818-B09A-6090D88DE134}"/>
              </a:ext>
            </a:extLst>
          </p:cNvPr>
          <p:cNvSpPr/>
          <p:nvPr/>
        </p:nvSpPr>
        <p:spPr>
          <a:xfrm>
            <a:off x="3372874" y="4695451"/>
            <a:ext cx="1057005" cy="788515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 defTabSz="1219170"/>
            <a:r>
              <a:rPr lang="fr-FR" sz="1333" b="1" kern="0" dirty="0">
                <a:solidFill>
                  <a:srgbClr val="7874FF"/>
                </a:solidFill>
                <a:latin typeface="Comfortaa" panose="00000500000000000000" pitchFamily="2" charset="0"/>
                <a:ea typeface="Rubik Regular"/>
                <a:cs typeface="Rubik Regular"/>
                <a:sym typeface="Nunito Sans"/>
              </a:rPr>
              <a:t>photo</a:t>
            </a:r>
            <a:endParaRPr lang="fr" sz="1333" b="1" kern="0" dirty="0">
              <a:solidFill>
                <a:srgbClr val="7874FF"/>
              </a:solidFill>
              <a:latin typeface="Comfortaa" panose="00000500000000000000" pitchFamily="2" charset="0"/>
              <a:ea typeface="Rubik Regular"/>
              <a:cs typeface="Rubik Regular"/>
              <a:sym typeface="Nunito Sans"/>
            </a:endParaRPr>
          </a:p>
        </p:txBody>
      </p:sp>
    </p:spTree>
    <p:extLst>
      <p:ext uri="{BB962C8B-B14F-4D97-AF65-F5344CB8AC3E}">
        <p14:creationId xmlns:p14="http://schemas.microsoft.com/office/powerpoint/2010/main" val="6783951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6493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joker.png">
            <a:extLst>
              <a:ext uri="{FF2B5EF4-FFF2-40B4-BE49-F238E27FC236}">
                <a16:creationId xmlns:a16="http://schemas.microsoft.com/office/drawing/2014/main" id="{B4EAEC85-63C8-431D-83F6-D3B45E439F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136">
            <a:off x="7534690" y="1958733"/>
            <a:ext cx="2584712" cy="353964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Shape 685">
            <a:extLst>
              <a:ext uri="{FF2B5EF4-FFF2-40B4-BE49-F238E27FC236}">
                <a16:creationId xmlns:a16="http://schemas.microsoft.com/office/drawing/2014/main" id="{A2403B0F-F22F-4D60-9A4F-258A5E39DEBA}"/>
              </a:ext>
            </a:extLst>
          </p:cNvPr>
          <p:cNvSpPr txBox="1">
            <a:spLocks/>
          </p:cNvSpPr>
          <p:nvPr/>
        </p:nvSpPr>
        <p:spPr>
          <a:xfrm>
            <a:off x="3533308" y="592923"/>
            <a:ext cx="4864072" cy="956309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" sz="4800" dirty="0">
                <a:solidFill>
                  <a:srgbClr val="2F2A5C"/>
                </a:solidFill>
                <a:latin typeface="Maquire" pitchFamily="50" charset="0"/>
                <a:cs typeface="Rubik Regular"/>
              </a:rPr>
              <a:t>Mode   d’emploi 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6C05534-F584-46C6-AAF4-653203701FC4}"/>
              </a:ext>
            </a:extLst>
          </p:cNvPr>
          <p:cNvSpPr/>
          <p:nvPr/>
        </p:nvSpPr>
        <p:spPr>
          <a:xfrm>
            <a:off x="1832942" y="1740762"/>
            <a:ext cx="533288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400" dirty="0">
                <a:solidFill>
                  <a:srgbClr val="2F2A5C"/>
                </a:solidFill>
                <a:latin typeface="Comfortaa" panose="00000500000000000000" pitchFamily="2" charset="0"/>
                <a:ea typeface="Rubik Regular"/>
                <a:cs typeface="Rubik Regular"/>
              </a:rPr>
              <a:t>&gt;  Les indications mentionnées sur les slides en italique sont à supprimer après avoir complété le slide.</a:t>
            </a:r>
            <a:br>
              <a:rPr lang="fr-FR" sz="2400" dirty="0">
                <a:solidFill>
                  <a:srgbClr val="2F2A5C"/>
                </a:solidFill>
                <a:latin typeface="Comfortaa" panose="00000500000000000000" pitchFamily="2" charset="0"/>
                <a:ea typeface="Rubik Regular"/>
                <a:cs typeface="Rubik Regular"/>
              </a:rPr>
            </a:br>
            <a:br>
              <a:rPr lang="fr-FR" sz="2400" dirty="0">
                <a:solidFill>
                  <a:srgbClr val="2F2A5C"/>
                </a:solidFill>
                <a:latin typeface="Comfortaa" panose="00000500000000000000" pitchFamily="2" charset="0"/>
                <a:ea typeface="Rubik Regular"/>
                <a:cs typeface="Rubik Regular"/>
              </a:rPr>
            </a:br>
            <a:r>
              <a:rPr lang="fr-FR" sz="2400" dirty="0">
                <a:solidFill>
                  <a:srgbClr val="2F2A5C"/>
                </a:solidFill>
                <a:latin typeface="Comfortaa" panose="00000500000000000000" pitchFamily="2" charset="0"/>
                <a:ea typeface="Rubik Regular"/>
                <a:cs typeface="Rubik Regular"/>
              </a:rPr>
              <a:t>&gt;  Selon le niveau de maturité de votre projet utilisez jusqu’à 1 joker</a:t>
            </a:r>
            <a:r>
              <a:rPr lang="fr-FR" sz="2400" dirty="0">
                <a:solidFill>
                  <a:srgbClr val="2F2A5C"/>
                </a:solidFill>
                <a:latin typeface="Comfortaa" panose="00000500000000000000" pitchFamily="2" charset="0"/>
                <a:cs typeface="Rubik Regular"/>
              </a:rPr>
              <a:t> </a:t>
            </a:r>
            <a:r>
              <a:rPr lang="fr-FR" sz="2400" dirty="0">
                <a:solidFill>
                  <a:srgbClr val="2F2A5C"/>
                </a:solidFill>
                <a:latin typeface="Comfortaa" panose="00000500000000000000" pitchFamily="2" charset="0"/>
                <a:ea typeface="Rubik Regular"/>
                <a:cs typeface="Rubik Regular"/>
              </a:rPr>
              <a:t>sur le slide que vous ne pouvez pas remplir. </a:t>
            </a:r>
          </a:p>
          <a:p>
            <a:pPr lvl="0" algn="just"/>
            <a:endParaRPr lang="fr" sz="2400" dirty="0">
              <a:solidFill>
                <a:srgbClr val="2F2A5C"/>
              </a:solidFill>
              <a:latin typeface="Comfortaa" panose="00000500000000000000" pitchFamily="2" charset="0"/>
              <a:ea typeface="Rubik Regular"/>
              <a:cs typeface="Rubik Regular"/>
            </a:endParaRPr>
          </a:p>
          <a:p>
            <a:pPr lvl="0" algn="just"/>
            <a:r>
              <a:rPr lang="fr" sz="2400" dirty="0">
                <a:solidFill>
                  <a:srgbClr val="2F2A5C"/>
                </a:solidFill>
                <a:latin typeface="Comfortaa" panose="00000500000000000000" pitchFamily="2" charset="0"/>
                <a:ea typeface="Rubik Regular"/>
                <a:cs typeface="Rubik Regular"/>
              </a:rPr>
              <a:t>&gt;  Copier/coller le joker sur le slide choisi</a:t>
            </a:r>
          </a:p>
        </p:txBody>
      </p:sp>
    </p:spTree>
    <p:extLst>
      <p:ext uri="{BB962C8B-B14F-4D97-AF65-F5344CB8AC3E}">
        <p14:creationId xmlns:p14="http://schemas.microsoft.com/office/powerpoint/2010/main" val="1943387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83">
            <a:extLst>
              <a:ext uri="{FF2B5EF4-FFF2-40B4-BE49-F238E27FC236}">
                <a16:creationId xmlns:a16="http://schemas.microsoft.com/office/drawing/2014/main" id="{3F17C2B8-999A-4FC8-BA42-DD3926FE8850}"/>
              </a:ext>
            </a:extLst>
          </p:cNvPr>
          <p:cNvSpPr txBox="1">
            <a:spLocks/>
          </p:cNvSpPr>
          <p:nvPr/>
        </p:nvSpPr>
        <p:spPr>
          <a:xfrm>
            <a:off x="3181704" y="3182781"/>
            <a:ext cx="5828592" cy="492437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04792">
              <a:lnSpc>
                <a:spcPct val="80000"/>
              </a:lnSpc>
              <a:spcBef>
                <a:spcPts val="0"/>
              </a:spcBef>
              <a:spcAft>
                <a:spcPts val="1333"/>
              </a:spcAft>
              <a:buClr>
                <a:srgbClr val="EB9931"/>
              </a:buClr>
              <a:buSzPct val="100000"/>
            </a:pPr>
            <a:r>
              <a:rPr lang="fr" sz="2133" i="1" dirty="0">
                <a:solidFill>
                  <a:srgbClr val="666666"/>
                </a:solidFill>
                <a:latin typeface="Comfortaa" panose="00000500000000000000" pitchFamily="2" charset="0"/>
                <a:ea typeface="Rubik Regular"/>
                <a:cs typeface="Rubik Regular"/>
                <a:sym typeface="Nunito Sans"/>
              </a:rPr>
              <a:t>Titre de votre projet / produit</a:t>
            </a:r>
          </a:p>
        </p:txBody>
      </p:sp>
      <p:sp>
        <p:nvSpPr>
          <p:cNvPr id="4" name="Shape 192">
            <a:extLst>
              <a:ext uri="{FF2B5EF4-FFF2-40B4-BE49-F238E27FC236}">
                <a16:creationId xmlns:a16="http://schemas.microsoft.com/office/drawing/2014/main" id="{F98FD082-7468-4397-B984-3599184558B5}"/>
              </a:ext>
            </a:extLst>
          </p:cNvPr>
          <p:cNvSpPr txBox="1"/>
          <p:nvPr/>
        </p:nvSpPr>
        <p:spPr>
          <a:xfrm>
            <a:off x="5247422" y="1187744"/>
            <a:ext cx="1697155" cy="1518869"/>
          </a:xfrm>
          <a:prstGeom prst="rect">
            <a:avLst/>
          </a:prstGeom>
          <a:noFill/>
          <a:ln w="28575">
            <a:solidFill>
              <a:srgbClr val="7874FF"/>
            </a:solidFill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buClr>
                <a:schemeClr val="dk1"/>
              </a:buClr>
              <a:buSzPct val="61111"/>
            </a:pPr>
            <a:r>
              <a:rPr lang="fr" sz="2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omfortaa" panose="00000500000000000000" pitchFamily="2" charset="0"/>
                <a:ea typeface="Raleway"/>
                <a:cs typeface="Raleway"/>
                <a:sym typeface="Raleway"/>
              </a:rPr>
              <a:t>Votre logo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433CC5-6DF1-4E1E-9991-E7826796DA83}"/>
              </a:ext>
            </a:extLst>
          </p:cNvPr>
          <p:cNvSpPr txBox="1"/>
          <p:nvPr/>
        </p:nvSpPr>
        <p:spPr>
          <a:xfrm>
            <a:off x="2956368" y="3994994"/>
            <a:ext cx="62792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fr" sz="1800" i="1" dirty="0">
                <a:solidFill>
                  <a:srgbClr val="1C1A3D"/>
                </a:solidFill>
                <a:latin typeface="Comfortaa" panose="00000500000000000000" pitchFamily="2" charset="0"/>
                <a:ea typeface="Raleway"/>
                <a:cs typeface="Arial"/>
                <a:sym typeface="Raleway"/>
              </a:rPr>
              <a:t>Baseline</a:t>
            </a:r>
            <a:endParaRPr lang="fr-FR" sz="1800" i="1" dirty="0">
              <a:solidFill>
                <a:srgbClr val="1C1A3D"/>
              </a:solidFill>
              <a:latin typeface="Comfortaa" panose="00000500000000000000" pitchFamily="2" charset="0"/>
              <a:ea typeface="Raleway"/>
              <a:cs typeface="Arial"/>
              <a:sym typeface="Raleway"/>
            </a:endParaRPr>
          </a:p>
          <a:p>
            <a:pPr algn="ctr">
              <a:spcBef>
                <a:spcPts val="0"/>
              </a:spcBef>
            </a:pPr>
            <a:r>
              <a:rPr lang="fr" sz="1800" i="1" dirty="0">
                <a:solidFill>
                  <a:srgbClr val="1C1A3D"/>
                </a:solidFill>
                <a:latin typeface="Comfortaa" panose="00000500000000000000" pitchFamily="2" charset="0"/>
                <a:ea typeface="Raleway"/>
                <a:cs typeface="Arial"/>
                <a:sym typeface="Raleway"/>
              </a:rPr>
              <a:t>(elle synthétise la vision, l’essence du projet)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00437FC6-FEAB-4B42-9923-13E47F4CE9D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450EEB-5443-4A82-B8C4-51709A05EB1B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14DEF53-63FE-4610-9427-92A3600A4F85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i="1" dirty="0">
                <a:latin typeface="Comfortaa" panose="00000500000000000000" pitchFamily="2" charset="0"/>
              </a:rPr>
              <a:t>Confidentiel</a:t>
            </a:r>
          </a:p>
        </p:txBody>
      </p:sp>
    </p:spTree>
    <p:extLst>
      <p:ext uri="{BB962C8B-B14F-4D97-AF65-F5344CB8AC3E}">
        <p14:creationId xmlns:p14="http://schemas.microsoft.com/office/powerpoint/2010/main" val="1530341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589">
            <a:extLst>
              <a:ext uri="{FF2B5EF4-FFF2-40B4-BE49-F238E27FC236}">
                <a16:creationId xmlns:a16="http://schemas.microsoft.com/office/drawing/2014/main" id="{8F338189-6876-43EF-8CC7-7E87BF396EDC}"/>
              </a:ext>
            </a:extLst>
          </p:cNvPr>
          <p:cNvSpPr/>
          <p:nvPr/>
        </p:nvSpPr>
        <p:spPr>
          <a:xfrm>
            <a:off x="2863356" y="1613278"/>
            <a:ext cx="1196400" cy="1196000"/>
          </a:xfrm>
          <a:prstGeom prst="ellipse">
            <a:avLst/>
          </a:prstGeom>
          <a:noFill/>
          <a:ln>
            <a:solidFill>
              <a:srgbClr val="2F265B"/>
            </a:solidFill>
          </a:ln>
        </p:spPr>
        <p:txBody>
          <a:bodyPr lIns="121900" tIns="121900" rIns="121900" bIns="121900" anchor="ctr" anchorCtr="0">
            <a:noAutofit/>
          </a:bodyPr>
          <a:lstStyle/>
          <a:p>
            <a:pPr algn="ctr" defTabSz="1219170"/>
            <a:endParaRPr sz="1600" b="1" kern="0" dirty="0">
              <a:solidFill>
                <a:srgbClr val="FFFFFF"/>
              </a:solidFill>
              <a:latin typeface="Comfortaa" panose="00000500000000000000" pitchFamily="2" charset="0"/>
              <a:cs typeface="Arial"/>
              <a:sym typeface="Arial"/>
            </a:endParaRPr>
          </a:p>
        </p:txBody>
      </p:sp>
      <p:sp>
        <p:nvSpPr>
          <p:cNvPr id="3" name="Shape 595">
            <a:extLst>
              <a:ext uri="{FF2B5EF4-FFF2-40B4-BE49-F238E27FC236}">
                <a16:creationId xmlns:a16="http://schemas.microsoft.com/office/drawing/2014/main" id="{0F35B109-17F1-420F-9A43-1D4338AF9A76}"/>
              </a:ext>
            </a:extLst>
          </p:cNvPr>
          <p:cNvSpPr txBox="1">
            <a:spLocks/>
          </p:cNvSpPr>
          <p:nvPr/>
        </p:nvSpPr>
        <p:spPr>
          <a:xfrm>
            <a:off x="2533814" y="2803605"/>
            <a:ext cx="2229900" cy="1114311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89" indent="-457189" defTabSz="609585">
              <a:buNone/>
            </a:pPr>
            <a:r>
              <a:rPr lang="fr-FR" sz="1467" b="1" dirty="0">
                <a:solidFill>
                  <a:srgbClr val="EB9931"/>
                </a:solidFill>
                <a:latin typeface="Comfortaa" panose="00000500000000000000" pitchFamily="2" charset="0"/>
                <a:cs typeface="Rubik Regular"/>
                <a:sym typeface="Arial"/>
              </a:rPr>
              <a:t>&gt;</a:t>
            </a:r>
            <a:r>
              <a:rPr lang="fr-FR" sz="1467" b="1" dirty="0">
                <a:solidFill>
                  <a:srgbClr val="1F497D"/>
                </a:solidFill>
                <a:latin typeface="Comfortaa" panose="00000500000000000000" pitchFamily="2" charset="0"/>
                <a:cs typeface="Rubik Regular"/>
                <a:sym typeface="Arial"/>
              </a:rPr>
              <a:t> </a:t>
            </a:r>
            <a:r>
              <a:rPr lang="fr" sz="1467" b="1" i="1" dirty="0">
                <a:solidFill>
                  <a:srgbClr val="1F497D"/>
                </a:solidFill>
                <a:latin typeface="Comfortaa" panose="00000500000000000000" pitchFamily="2" charset="0"/>
                <a:cs typeface="Rubik Regular"/>
                <a:sym typeface="Arial"/>
              </a:rPr>
              <a:t>Prénom, Nom, Fonction</a:t>
            </a:r>
          </a:p>
          <a:p>
            <a:pPr marL="457189" indent="-457189" defTabSz="609585">
              <a:buNone/>
            </a:pPr>
            <a:r>
              <a:rPr lang="fr-FR" sz="1467" dirty="0">
                <a:solidFill>
                  <a:prstClr val="black">
                    <a:lumMod val="50000"/>
                    <a:lumOff val="50000"/>
                  </a:prstClr>
                </a:solidFill>
                <a:latin typeface="Comfortaa" panose="00000500000000000000" pitchFamily="2" charset="0"/>
                <a:cs typeface="Rubik Regular"/>
                <a:sym typeface="Arial"/>
              </a:rPr>
              <a:t>Mini CV</a:t>
            </a:r>
            <a:endParaRPr lang="fr" sz="1467" dirty="0">
              <a:solidFill>
                <a:prstClr val="black">
                  <a:lumMod val="50000"/>
                  <a:lumOff val="50000"/>
                </a:prstClr>
              </a:solidFill>
              <a:latin typeface="Comfortaa" panose="00000500000000000000" pitchFamily="2" charset="0"/>
              <a:cs typeface="Rubik Regular"/>
              <a:sym typeface="Arial"/>
            </a:endParaRPr>
          </a:p>
          <a:p>
            <a:pPr marL="457189" indent="-457189" defTabSz="609585">
              <a:spcBef>
                <a:spcPts val="0"/>
              </a:spcBef>
              <a:buNone/>
            </a:pPr>
            <a:endParaRPr lang="fr" sz="1467" b="1" dirty="0">
              <a:solidFill>
                <a:srgbClr val="1F497D"/>
              </a:solidFill>
              <a:latin typeface="Comfortaa" panose="00000500000000000000" pitchFamily="2" charset="0"/>
              <a:cs typeface="Rubik Regular"/>
              <a:sym typeface="Arial"/>
            </a:endParaRPr>
          </a:p>
        </p:txBody>
      </p:sp>
      <p:sp>
        <p:nvSpPr>
          <p:cNvPr id="4" name="Shape 582">
            <a:extLst>
              <a:ext uri="{FF2B5EF4-FFF2-40B4-BE49-F238E27FC236}">
                <a16:creationId xmlns:a16="http://schemas.microsoft.com/office/drawing/2014/main" id="{FD45A130-C0E8-4825-87BE-F7CEC07534B3}"/>
              </a:ext>
            </a:extLst>
          </p:cNvPr>
          <p:cNvSpPr/>
          <p:nvPr/>
        </p:nvSpPr>
        <p:spPr>
          <a:xfrm>
            <a:off x="2923056" y="1780893"/>
            <a:ext cx="1057005" cy="788515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 defTabSz="1219170"/>
            <a:r>
              <a:rPr lang="fr-FR" sz="1333" b="1" kern="0" dirty="0">
                <a:solidFill>
                  <a:srgbClr val="7874FF"/>
                </a:solidFill>
                <a:latin typeface="Comfortaa" panose="00000500000000000000" pitchFamily="2" charset="0"/>
                <a:ea typeface="Rubik Regular"/>
                <a:cs typeface="Rubik Regular"/>
                <a:sym typeface="Nunito Sans"/>
              </a:rPr>
              <a:t>photo</a:t>
            </a:r>
            <a:endParaRPr lang="fr" sz="1333" b="1" kern="0" dirty="0">
              <a:solidFill>
                <a:srgbClr val="7874FF"/>
              </a:solidFill>
              <a:latin typeface="Comfortaa" panose="00000500000000000000" pitchFamily="2" charset="0"/>
              <a:ea typeface="Rubik Regular"/>
              <a:cs typeface="Rubik Regular"/>
              <a:sym typeface="Nunito Sans"/>
            </a:endParaRPr>
          </a:p>
        </p:txBody>
      </p:sp>
      <p:sp>
        <p:nvSpPr>
          <p:cNvPr id="5" name="Shape 589">
            <a:extLst>
              <a:ext uri="{FF2B5EF4-FFF2-40B4-BE49-F238E27FC236}">
                <a16:creationId xmlns:a16="http://schemas.microsoft.com/office/drawing/2014/main" id="{3CD0ABC4-D4AD-4605-B359-BF9B21D70123}"/>
              </a:ext>
            </a:extLst>
          </p:cNvPr>
          <p:cNvSpPr/>
          <p:nvPr/>
        </p:nvSpPr>
        <p:spPr>
          <a:xfrm>
            <a:off x="6209382" y="1613278"/>
            <a:ext cx="1196400" cy="1196000"/>
          </a:xfrm>
          <a:prstGeom prst="ellipse">
            <a:avLst/>
          </a:prstGeom>
          <a:noFill/>
          <a:ln>
            <a:solidFill>
              <a:srgbClr val="2F265B"/>
            </a:solidFill>
          </a:ln>
        </p:spPr>
        <p:txBody>
          <a:bodyPr lIns="121900" tIns="121900" rIns="121900" bIns="121900" anchor="ctr" anchorCtr="0">
            <a:noAutofit/>
          </a:bodyPr>
          <a:lstStyle/>
          <a:p>
            <a:pPr algn="ctr" defTabSz="1219170"/>
            <a:endParaRPr sz="1600" b="1" kern="0" dirty="0">
              <a:solidFill>
                <a:srgbClr val="FFFFFF"/>
              </a:solidFill>
              <a:latin typeface="Comfortaa" panose="00000500000000000000" pitchFamily="2" charset="0"/>
              <a:cs typeface="Arial"/>
              <a:sym typeface="Arial"/>
            </a:endParaRPr>
          </a:p>
        </p:txBody>
      </p:sp>
      <p:sp>
        <p:nvSpPr>
          <p:cNvPr id="6" name="Shape 595">
            <a:extLst>
              <a:ext uri="{FF2B5EF4-FFF2-40B4-BE49-F238E27FC236}">
                <a16:creationId xmlns:a16="http://schemas.microsoft.com/office/drawing/2014/main" id="{67B1952C-847C-450E-991F-4A9AD6F4A5EE}"/>
              </a:ext>
            </a:extLst>
          </p:cNvPr>
          <p:cNvSpPr txBox="1">
            <a:spLocks/>
          </p:cNvSpPr>
          <p:nvPr/>
        </p:nvSpPr>
        <p:spPr>
          <a:xfrm>
            <a:off x="5879840" y="2803605"/>
            <a:ext cx="2229900" cy="1114311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89" indent="-457189" defTabSz="609585">
              <a:buNone/>
            </a:pPr>
            <a:r>
              <a:rPr lang="fr-FR" sz="1467" b="1" dirty="0">
                <a:solidFill>
                  <a:srgbClr val="EB9931"/>
                </a:solidFill>
                <a:latin typeface="Comfortaa" panose="00000500000000000000" pitchFamily="2" charset="0"/>
                <a:cs typeface="Rubik Regular"/>
                <a:sym typeface="Arial"/>
              </a:rPr>
              <a:t>&gt;</a:t>
            </a:r>
            <a:r>
              <a:rPr lang="fr-FR" sz="1467" b="1" dirty="0">
                <a:solidFill>
                  <a:srgbClr val="1F497D"/>
                </a:solidFill>
                <a:latin typeface="Comfortaa" panose="00000500000000000000" pitchFamily="2" charset="0"/>
                <a:cs typeface="Rubik Regular"/>
                <a:sym typeface="Arial"/>
              </a:rPr>
              <a:t> </a:t>
            </a:r>
            <a:r>
              <a:rPr lang="fr" sz="1467" b="1" i="1" dirty="0">
                <a:solidFill>
                  <a:srgbClr val="1F497D"/>
                </a:solidFill>
                <a:latin typeface="Comfortaa" panose="00000500000000000000" pitchFamily="2" charset="0"/>
                <a:cs typeface="Rubik Regular"/>
                <a:sym typeface="Arial"/>
              </a:rPr>
              <a:t>Prénom, Nom, Fonction</a:t>
            </a:r>
          </a:p>
          <a:p>
            <a:pPr marL="457189" indent="-457189" defTabSz="609585">
              <a:buNone/>
            </a:pPr>
            <a:r>
              <a:rPr lang="fr-FR" sz="1467" dirty="0">
                <a:solidFill>
                  <a:prstClr val="black">
                    <a:lumMod val="50000"/>
                    <a:lumOff val="50000"/>
                  </a:prstClr>
                </a:solidFill>
                <a:latin typeface="Comfortaa" panose="00000500000000000000" pitchFamily="2" charset="0"/>
                <a:cs typeface="Rubik Regular"/>
                <a:sym typeface="Arial"/>
              </a:rPr>
              <a:t>Mini CV</a:t>
            </a:r>
            <a:endParaRPr lang="fr" sz="1467" dirty="0">
              <a:solidFill>
                <a:prstClr val="black">
                  <a:lumMod val="50000"/>
                  <a:lumOff val="50000"/>
                </a:prstClr>
              </a:solidFill>
              <a:latin typeface="Comfortaa" panose="00000500000000000000" pitchFamily="2" charset="0"/>
              <a:cs typeface="Rubik Regular"/>
              <a:sym typeface="Arial"/>
            </a:endParaRPr>
          </a:p>
          <a:p>
            <a:pPr marL="457189" indent="-457189" defTabSz="609585">
              <a:spcBef>
                <a:spcPts val="0"/>
              </a:spcBef>
              <a:buNone/>
            </a:pPr>
            <a:endParaRPr lang="fr" sz="1467" b="1" dirty="0">
              <a:solidFill>
                <a:srgbClr val="1F497D"/>
              </a:solidFill>
              <a:latin typeface="Comfortaa" panose="00000500000000000000" pitchFamily="2" charset="0"/>
              <a:cs typeface="Rubik Regular"/>
              <a:sym typeface="Arial"/>
            </a:endParaRPr>
          </a:p>
        </p:txBody>
      </p:sp>
      <p:sp>
        <p:nvSpPr>
          <p:cNvPr id="7" name="Shape 582">
            <a:extLst>
              <a:ext uri="{FF2B5EF4-FFF2-40B4-BE49-F238E27FC236}">
                <a16:creationId xmlns:a16="http://schemas.microsoft.com/office/drawing/2014/main" id="{E46F6934-E297-4EA6-BFB6-3B4B4D11D20F}"/>
              </a:ext>
            </a:extLst>
          </p:cNvPr>
          <p:cNvSpPr/>
          <p:nvPr/>
        </p:nvSpPr>
        <p:spPr>
          <a:xfrm>
            <a:off x="6269083" y="1780893"/>
            <a:ext cx="1057005" cy="788515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 defTabSz="1219170"/>
            <a:r>
              <a:rPr lang="fr-FR" sz="1333" b="1" kern="0" dirty="0">
                <a:solidFill>
                  <a:srgbClr val="7874FF"/>
                </a:solidFill>
                <a:latin typeface="Comfortaa" panose="00000500000000000000" pitchFamily="2" charset="0"/>
                <a:ea typeface="Rubik Regular"/>
                <a:cs typeface="Rubik Regular"/>
                <a:sym typeface="Nunito Sans"/>
              </a:rPr>
              <a:t>photo</a:t>
            </a:r>
            <a:endParaRPr lang="fr" sz="1333" b="1" kern="0" dirty="0">
              <a:solidFill>
                <a:srgbClr val="7874FF"/>
              </a:solidFill>
              <a:latin typeface="Comfortaa" panose="00000500000000000000" pitchFamily="2" charset="0"/>
              <a:ea typeface="Rubik Regular"/>
              <a:cs typeface="Rubik Regular"/>
              <a:sym typeface="Nunito Sans"/>
            </a:endParaRPr>
          </a:p>
        </p:txBody>
      </p:sp>
      <p:sp>
        <p:nvSpPr>
          <p:cNvPr id="8" name="Shape 589">
            <a:extLst>
              <a:ext uri="{FF2B5EF4-FFF2-40B4-BE49-F238E27FC236}">
                <a16:creationId xmlns:a16="http://schemas.microsoft.com/office/drawing/2014/main" id="{FD44D26A-A095-469E-AD23-F3A8A2C7F386}"/>
              </a:ext>
            </a:extLst>
          </p:cNvPr>
          <p:cNvSpPr/>
          <p:nvPr/>
        </p:nvSpPr>
        <p:spPr>
          <a:xfrm>
            <a:off x="9284476" y="1613278"/>
            <a:ext cx="1196400" cy="1196000"/>
          </a:xfrm>
          <a:prstGeom prst="ellipse">
            <a:avLst/>
          </a:prstGeom>
          <a:noFill/>
          <a:ln>
            <a:solidFill>
              <a:srgbClr val="2F265B"/>
            </a:solidFill>
          </a:ln>
        </p:spPr>
        <p:txBody>
          <a:bodyPr lIns="121900" tIns="121900" rIns="121900" bIns="121900" anchor="ctr" anchorCtr="0">
            <a:noAutofit/>
          </a:bodyPr>
          <a:lstStyle/>
          <a:p>
            <a:pPr algn="ctr" defTabSz="1219170"/>
            <a:endParaRPr sz="1600" b="1" kern="0" dirty="0">
              <a:solidFill>
                <a:srgbClr val="FFFFFF"/>
              </a:solidFill>
              <a:latin typeface="Comfortaa" panose="00000500000000000000" pitchFamily="2" charset="0"/>
              <a:cs typeface="Arial"/>
              <a:sym typeface="Arial"/>
            </a:endParaRPr>
          </a:p>
        </p:txBody>
      </p:sp>
      <p:sp>
        <p:nvSpPr>
          <p:cNvPr id="9" name="Shape 595">
            <a:extLst>
              <a:ext uri="{FF2B5EF4-FFF2-40B4-BE49-F238E27FC236}">
                <a16:creationId xmlns:a16="http://schemas.microsoft.com/office/drawing/2014/main" id="{FC3A2960-18EA-41F9-929E-C0C93B1DD176}"/>
              </a:ext>
            </a:extLst>
          </p:cNvPr>
          <p:cNvSpPr txBox="1">
            <a:spLocks/>
          </p:cNvSpPr>
          <p:nvPr/>
        </p:nvSpPr>
        <p:spPr>
          <a:xfrm>
            <a:off x="8954934" y="2803605"/>
            <a:ext cx="2229900" cy="1114311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89" indent="-457189" defTabSz="609585">
              <a:buNone/>
            </a:pPr>
            <a:r>
              <a:rPr lang="fr-FR" sz="1467" b="1" dirty="0">
                <a:solidFill>
                  <a:srgbClr val="EB9931"/>
                </a:solidFill>
                <a:latin typeface="Comfortaa" panose="00000500000000000000" pitchFamily="2" charset="0"/>
                <a:cs typeface="Rubik Regular"/>
                <a:sym typeface="Arial"/>
              </a:rPr>
              <a:t>&gt;</a:t>
            </a:r>
            <a:r>
              <a:rPr lang="fr-FR" sz="1467" b="1" dirty="0">
                <a:solidFill>
                  <a:srgbClr val="1F497D"/>
                </a:solidFill>
                <a:latin typeface="Comfortaa" panose="00000500000000000000" pitchFamily="2" charset="0"/>
                <a:cs typeface="Rubik Regular"/>
                <a:sym typeface="Arial"/>
              </a:rPr>
              <a:t> </a:t>
            </a:r>
            <a:r>
              <a:rPr lang="fr" sz="1467" b="1" i="1" dirty="0">
                <a:solidFill>
                  <a:srgbClr val="1F497D"/>
                </a:solidFill>
                <a:latin typeface="Comfortaa" panose="00000500000000000000" pitchFamily="2" charset="0"/>
                <a:cs typeface="Rubik Regular"/>
                <a:sym typeface="Arial"/>
              </a:rPr>
              <a:t>Prénom, Nom, Fonction</a:t>
            </a:r>
          </a:p>
          <a:p>
            <a:pPr marL="457189" indent="-457189" defTabSz="609585">
              <a:buNone/>
            </a:pPr>
            <a:r>
              <a:rPr lang="fr-FR" sz="1467" dirty="0">
                <a:solidFill>
                  <a:prstClr val="black">
                    <a:lumMod val="50000"/>
                    <a:lumOff val="50000"/>
                  </a:prstClr>
                </a:solidFill>
                <a:latin typeface="Comfortaa" panose="00000500000000000000" pitchFamily="2" charset="0"/>
                <a:cs typeface="Rubik Regular"/>
                <a:sym typeface="Arial"/>
              </a:rPr>
              <a:t>Mini CV</a:t>
            </a:r>
            <a:endParaRPr lang="fr" sz="1467" dirty="0">
              <a:solidFill>
                <a:prstClr val="black">
                  <a:lumMod val="50000"/>
                  <a:lumOff val="50000"/>
                </a:prstClr>
              </a:solidFill>
              <a:latin typeface="Comfortaa" panose="00000500000000000000" pitchFamily="2" charset="0"/>
              <a:cs typeface="Rubik Regular"/>
              <a:sym typeface="Arial"/>
            </a:endParaRPr>
          </a:p>
          <a:p>
            <a:pPr marL="457189" indent="-457189" defTabSz="609585">
              <a:spcBef>
                <a:spcPts val="0"/>
              </a:spcBef>
              <a:buNone/>
            </a:pPr>
            <a:endParaRPr lang="fr" sz="1467" b="1" dirty="0">
              <a:solidFill>
                <a:srgbClr val="1F497D"/>
              </a:solidFill>
              <a:latin typeface="Comfortaa" panose="00000500000000000000" pitchFamily="2" charset="0"/>
              <a:cs typeface="Rubik Regular"/>
              <a:sym typeface="Arial"/>
            </a:endParaRPr>
          </a:p>
        </p:txBody>
      </p:sp>
      <p:sp>
        <p:nvSpPr>
          <p:cNvPr id="10" name="Shape 582">
            <a:extLst>
              <a:ext uri="{FF2B5EF4-FFF2-40B4-BE49-F238E27FC236}">
                <a16:creationId xmlns:a16="http://schemas.microsoft.com/office/drawing/2014/main" id="{F5E00560-F2C1-466B-9F71-A858BB3E38A1}"/>
              </a:ext>
            </a:extLst>
          </p:cNvPr>
          <p:cNvSpPr/>
          <p:nvPr/>
        </p:nvSpPr>
        <p:spPr>
          <a:xfrm>
            <a:off x="9344176" y="1780893"/>
            <a:ext cx="1057005" cy="788515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 defTabSz="1219170"/>
            <a:r>
              <a:rPr lang="fr-FR" sz="1333" b="1" kern="0" dirty="0">
                <a:solidFill>
                  <a:srgbClr val="7874FF"/>
                </a:solidFill>
                <a:latin typeface="Comfortaa" panose="00000500000000000000" pitchFamily="2" charset="0"/>
                <a:ea typeface="Rubik Regular"/>
                <a:cs typeface="Rubik Regular"/>
                <a:sym typeface="Nunito Sans"/>
              </a:rPr>
              <a:t>photo</a:t>
            </a:r>
            <a:endParaRPr lang="fr" sz="1333" b="1" kern="0" dirty="0">
              <a:solidFill>
                <a:srgbClr val="7874FF"/>
              </a:solidFill>
              <a:latin typeface="Comfortaa" panose="00000500000000000000" pitchFamily="2" charset="0"/>
              <a:ea typeface="Rubik Regular"/>
              <a:cs typeface="Rubik Regular"/>
              <a:sym typeface="Nunito Sans"/>
            </a:endParaRPr>
          </a:p>
        </p:txBody>
      </p:sp>
      <p:sp>
        <p:nvSpPr>
          <p:cNvPr id="11" name="Shape 589">
            <a:extLst>
              <a:ext uri="{FF2B5EF4-FFF2-40B4-BE49-F238E27FC236}">
                <a16:creationId xmlns:a16="http://schemas.microsoft.com/office/drawing/2014/main" id="{5B3DC7E4-B563-45D4-96F8-A3A9B6BCB5EA}"/>
              </a:ext>
            </a:extLst>
          </p:cNvPr>
          <p:cNvSpPr/>
          <p:nvPr/>
        </p:nvSpPr>
        <p:spPr>
          <a:xfrm>
            <a:off x="2931089" y="4187145"/>
            <a:ext cx="1196400" cy="1196000"/>
          </a:xfrm>
          <a:prstGeom prst="ellipse">
            <a:avLst/>
          </a:prstGeom>
          <a:noFill/>
          <a:ln>
            <a:solidFill>
              <a:srgbClr val="2F265B"/>
            </a:solidFill>
          </a:ln>
        </p:spPr>
        <p:txBody>
          <a:bodyPr lIns="121900" tIns="121900" rIns="121900" bIns="121900" anchor="ctr" anchorCtr="0">
            <a:noAutofit/>
          </a:bodyPr>
          <a:lstStyle/>
          <a:p>
            <a:pPr algn="ctr" defTabSz="1219170"/>
            <a:endParaRPr sz="1600" b="1" kern="0" dirty="0">
              <a:solidFill>
                <a:srgbClr val="FFFFFF"/>
              </a:solidFill>
              <a:latin typeface="Comfortaa" panose="00000500000000000000" pitchFamily="2" charset="0"/>
              <a:cs typeface="Arial"/>
              <a:sym typeface="Arial"/>
            </a:endParaRPr>
          </a:p>
        </p:txBody>
      </p:sp>
      <p:sp>
        <p:nvSpPr>
          <p:cNvPr id="12" name="Shape 595">
            <a:extLst>
              <a:ext uri="{FF2B5EF4-FFF2-40B4-BE49-F238E27FC236}">
                <a16:creationId xmlns:a16="http://schemas.microsoft.com/office/drawing/2014/main" id="{52DD74EC-78CB-47D0-9C6A-2C18199895FF}"/>
              </a:ext>
            </a:extLst>
          </p:cNvPr>
          <p:cNvSpPr txBox="1">
            <a:spLocks/>
          </p:cNvSpPr>
          <p:nvPr/>
        </p:nvSpPr>
        <p:spPr>
          <a:xfrm>
            <a:off x="2601547" y="5377472"/>
            <a:ext cx="2229900" cy="1114311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89" indent="-457189" defTabSz="609585">
              <a:buNone/>
            </a:pPr>
            <a:r>
              <a:rPr lang="fr-FR" sz="1467" b="1" dirty="0">
                <a:solidFill>
                  <a:srgbClr val="EB9931"/>
                </a:solidFill>
                <a:latin typeface="Comfortaa" panose="00000500000000000000" pitchFamily="2" charset="0"/>
                <a:cs typeface="Rubik Regular"/>
                <a:sym typeface="Arial"/>
              </a:rPr>
              <a:t>&gt;</a:t>
            </a:r>
            <a:r>
              <a:rPr lang="fr-FR" sz="1467" b="1" dirty="0">
                <a:solidFill>
                  <a:srgbClr val="1F497D"/>
                </a:solidFill>
                <a:latin typeface="Comfortaa" panose="00000500000000000000" pitchFamily="2" charset="0"/>
                <a:cs typeface="Rubik Regular"/>
                <a:sym typeface="Arial"/>
              </a:rPr>
              <a:t> </a:t>
            </a:r>
            <a:r>
              <a:rPr lang="fr" sz="1467" b="1" i="1" dirty="0">
                <a:solidFill>
                  <a:srgbClr val="1F497D"/>
                </a:solidFill>
                <a:latin typeface="Comfortaa" panose="00000500000000000000" pitchFamily="2" charset="0"/>
                <a:cs typeface="Rubik Regular"/>
                <a:sym typeface="Arial"/>
              </a:rPr>
              <a:t>Prénom, Nom, Fonction</a:t>
            </a:r>
          </a:p>
          <a:p>
            <a:pPr marL="457189" indent="-457189" defTabSz="609585">
              <a:buNone/>
            </a:pPr>
            <a:r>
              <a:rPr lang="fr-FR" sz="1467" dirty="0">
                <a:solidFill>
                  <a:prstClr val="black">
                    <a:lumMod val="50000"/>
                    <a:lumOff val="50000"/>
                  </a:prstClr>
                </a:solidFill>
                <a:latin typeface="Comfortaa" panose="00000500000000000000" pitchFamily="2" charset="0"/>
                <a:cs typeface="Rubik Regular"/>
                <a:sym typeface="Arial"/>
              </a:rPr>
              <a:t>Mini CV</a:t>
            </a:r>
            <a:endParaRPr lang="fr" sz="1467" dirty="0">
              <a:solidFill>
                <a:prstClr val="black">
                  <a:lumMod val="50000"/>
                  <a:lumOff val="50000"/>
                </a:prstClr>
              </a:solidFill>
              <a:latin typeface="Comfortaa" panose="00000500000000000000" pitchFamily="2" charset="0"/>
              <a:cs typeface="Rubik Regular"/>
              <a:sym typeface="Arial"/>
            </a:endParaRPr>
          </a:p>
          <a:p>
            <a:pPr marL="457189" indent="-457189" defTabSz="609585">
              <a:spcBef>
                <a:spcPts val="0"/>
              </a:spcBef>
              <a:buNone/>
            </a:pPr>
            <a:endParaRPr lang="fr" sz="1467" b="1" dirty="0">
              <a:solidFill>
                <a:srgbClr val="1F497D"/>
              </a:solidFill>
              <a:latin typeface="Comfortaa" panose="00000500000000000000" pitchFamily="2" charset="0"/>
              <a:cs typeface="Rubik Regular"/>
              <a:sym typeface="Arial"/>
            </a:endParaRPr>
          </a:p>
        </p:txBody>
      </p:sp>
      <p:sp>
        <p:nvSpPr>
          <p:cNvPr id="13" name="Shape 582">
            <a:extLst>
              <a:ext uri="{FF2B5EF4-FFF2-40B4-BE49-F238E27FC236}">
                <a16:creationId xmlns:a16="http://schemas.microsoft.com/office/drawing/2014/main" id="{98F43515-F636-425A-888B-8CEC01290758}"/>
              </a:ext>
            </a:extLst>
          </p:cNvPr>
          <p:cNvSpPr/>
          <p:nvPr/>
        </p:nvSpPr>
        <p:spPr>
          <a:xfrm>
            <a:off x="2990789" y="4354759"/>
            <a:ext cx="1057005" cy="788515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 defTabSz="1219170"/>
            <a:r>
              <a:rPr lang="fr-FR" sz="1333" b="1" kern="0" dirty="0">
                <a:solidFill>
                  <a:srgbClr val="7874FF"/>
                </a:solidFill>
                <a:latin typeface="Comfortaa" panose="00000500000000000000" pitchFamily="2" charset="0"/>
                <a:ea typeface="Rubik Regular"/>
                <a:cs typeface="Rubik Regular"/>
                <a:sym typeface="Nunito Sans"/>
              </a:rPr>
              <a:t>photo</a:t>
            </a:r>
            <a:endParaRPr lang="fr" sz="1333" b="1" kern="0" dirty="0">
              <a:solidFill>
                <a:srgbClr val="7874FF"/>
              </a:solidFill>
              <a:latin typeface="Comfortaa" panose="00000500000000000000" pitchFamily="2" charset="0"/>
              <a:ea typeface="Rubik Regular"/>
              <a:cs typeface="Rubik Regular"/>
              <a:sym typeface="Nunito Sans"/>
            </a:endParaRPr>
          </a:p>
        </p:txBody>
      </p:sp>
      <p:sp>
        <p:nvSpPr>
          <p:cNvPr id="14" name="Shape 589">
            <a:extLst>
              <a:ext uri="{FF2B5EF4-FFF2-40B4-BE49-F238E27FC236}">
                <a16:creationId xmlns:a16="http://schemas.microsoft.com/office/drawing/2014/main" id="{C5584FC3-E9D9-47B2-A22D-5CCBA10EB7C5}"/>
              </a:ext>
            </a:extLst>
          </p:cNvPr>
          <p:cNvSpPr/>
          <p:nvPr/>
        </p:nvSpPr>
        <p:spPr>
          <a:xfrm>
            <a:off x="6277116" y="4187145"/>
            <a:ext cx="1196400" cy="1196000"/>
          </a:xfrm>
          <a:prstGeom prst="ellipse">
            <a:avLst/>
          </a:prstGeom>
          <a:noFill/>
          <a:ln>
            <a:solidFill>
              <a:srgbClr val="2F265B"/>
            </a:solidFill>
          </a:ln>
        </p:spPr>
        <p:txBody>
          <a:bodyPr lIns="121900" tIns="121900" rIns="121900" bIns="121900" anchor="ctr" anchorCtr="0">
            <a:noAutofit/>
          </a:bodyPr>
          <a:lstStyle/>
          <a:p>
            <a:pPr algn="ctr" defTabSz="1219170"/>
            <a:endParaRPr sz="1600" b="1" kern="0" dirty="0">
              <a:solidFill>
                <a:srgbClr val="FFFFFF"/>
              </a:solidFill>
              <a:latin typeface="Comfortaa" panose="00000500000000000000" pitchFamily="2" charset="0"/>
              <a:cs typeface="Arial"/>
              <a:sym typeface="Arial"/>
            </a:endParaRPr>
          </a:p>
        </p:txBody>
      </p:sp>
      <p:sp>
        <p:nvSpPr>
          <p:cNvPr id="15" name="Shape 595">
            <a:extLst>
              <a:ext uri="{FF2B5EF4-FFF2-40B4-BE49-F238E27FC236}">
                <a16:creationId xmlns:a16="http://schemas.microsoft.com/office/drawing/2014/main" id="{F98509AD-EA96-451B-A8EE-739321774524}"/>
              </a:ext>
            </a:extLst>
          </p:cNvPr>
          <p:cNvSpPr txBox="1">
            <a:spLocks/>
          </p:cNvSpPr>
          <p:nvPr/>
        </p:nvSpPr>
        <p:spPr>
          <a:xfrm>
            <a:off x="5947574" y="5377472"/>
            <a:ext cx="2229900" cy="1114311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89" indent="-457189" defTabSz="609585">
              <a:buNone/>
            </a:pPr>
            <a:r>
              <a:rPr lang="fr-FR" sz="1467" b="1" dirty="0">
                <a:solidFill>
                  <a:srgbClr val="EB9931"/>
                </a:solidFill>
                <a:latin typeface="Comfortaa" panose="00000500000000000000" pitchFamily="2" charset="0"/>
                <a:cs typeface="Rubik Regular"/>
                <a:sym typeface="Arial"/>
              </a:rPr>
              <a:t>&gt;</a:t>
            </a:r>
            <a:r>
              <a:rPr lang="fr-FR" sz="1467" b="1" dirty="0">
                <a:solidFill>
                  <a:srgbClr val="1F497D"/>
                </a:solidFill>
                <a:latin typeface="Comfortaa" panose="00000500000000000000" pitchFamily="2" charset="0"/>
                <a:cs typeface="Rubik Regular"/>
                <a:sym typeface="Arial"/>
              </a:rPr>
              <a:t> </a:t>
            </a:r>
            <a:r>
              <a:rPr lang="fr" sz="1467" b="1" i="1" dirty="0">
                <a:solidFill>
                  <a:srgbClr val="1F497D"/>
                </a:solidFill>
                <a:latin typeface="Comfortaa" panose="00000500000000000000" pitchFamily="2" charset="0"/>
                <a:cs typeface="Rubik Regular"/>
                <a:sym typeface="Arial"/>
              </a:rPr>
              <a:t>Prénom, Nom, Fonction</a:t>
            </a:r>
          </a:p>
          <a:p>
            <a:pPr marL="457189" indent="-457189" defTabSz="609585">
              <a:buNone/>
            </a:pPr>
            <a:r>
              <a:rPr lang="fr-FR" sz="1467" dirty="0">
                <a:solidFill>
                  <a:prstClr val="black">
                    <a:lumMod val="50000"/>
                    <a:lumOff val="50000"/>
                  </a:prstClr>
                </a:solidFill>
                <a:latin typeface="Comfortaa" panose="00000500000000000000" pitchFamily="2" charset="0"/>
                <a:cs typeface="Rubik Regular"/>
                <a:sym typeface="Arial"/>
              </a:rPr>
              <a:t>Mini CV</a:t>
            </a:r>
            <a:endParaRPr lang="fr" sz="1467" dirty="0">
              <a:solidFill>
                <a:prstClr val="black">
                  <a:lumMod val="50000"/>
                  <a:lumOff val="50000"/>
                </a:prstClr>
              </a:solidFill>
              <a:latin typeface="Comfortaa" panose="00000500000000000000" pitchFamily="2" charset="0"/>
              <a:cs typeface="Rubik Regular"/>
              <a:sym typeface="Arial"/>
            </a:endParaRPr>
          </a:p>
          <a:p>
            <a:pPr marL="457189" indent="-457189" defTabSz="609585">
              <a:spcBef>
                <a:spcPts val="0"/>
              </a:spcBef>
              <a:buNone/>
            </a:pPr>
            <a:endParaRPr lang="fr" sz="1467" b="1" dirty="0">
              <a:solidFill>
                <a:srgbClr val="1F497D"/>
              </a:solidFill>
              <a:latin typeface="Comfortaa" panose="00000500000000000000" pitchFamily="2" charset="0"/>
              <a:cs typeface="Rubik Regular"/>
              <a:sym typeface="Arial"/>
            </a:endParaRPr>
          </a:p>
        </p:txBody>
      </p:sp>
      <p:sp>
        <p:nvSpPr>
          <p:cNvPr id="16" name="Shape 582">
            <a:extLst>
              <a:ext uri="{FF2B5EF4-FFF2-40B4-BE49-F238E27FC236}">
                <a16:creationId xmlns:a16="http://schemas.microsoft.com/office/drawing/2014/main" id="{B0D4F277-79DB-4CA4-ABD9-A6863B63E6D9}"/>
              </a:ext>
            </a:extLst>
          </p:cNvPr>
          <p:cNvSpPr/>
          <p:nvPr/>
        </p:nvSpPr>
        <p:spPr>
          <a:xfrm>
            <a:off x="6336816" y="4354759"/>
            <a:ext cx="1057005" cy="788515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 defTabSz="1219170"/>
            <a:r>
              <a:rPr lang="fr-FR" sz="1333" b="1" kern="0" dirty="0">
                <a:solidFill>
                  <a:srgbClr val="7874FF"/>
                </a:solidFill>
                <a:latin typeface="Comfortaa" panose="00000500000000000000" pitchFamily="2" charset="0"/>
                <a:ea typeface="Rubik Regular"/>
                <a:cs typeface="Rubik Regular"/>
                <a:sym typeface="Nunito Sans"/>
              </a:rPr>
              <a:t>photo</a:t>
            </a:r>
            <a:endParaRPr lang="fr" sz="1333" b="1" kern="0" dirty="0">
              <a:solidFill>
                <a:srgbClr val="7874FF"/>
              </a:solidFill>
              <a:latin typeface="Comfortaa" panose="00000500000000000000" pitchFamily="2" charset="0"/>
              <a:ea typeface="Rubik Regular"/>
              <a:cs typeface="Rubik Regular"/>
              <a:sym typeface="Nunito Sans"/>
            </a:endParaRPr>
          </a:p>
        </p:txBody>
      </p:sp>
      <p:sp>
        <p:nvSpPr>
          <p:cNvPr id="17" name="Shape 589">
            <a:extLst>
              <a:ext uri="{FF2B5EF4-FFF2-40B4-BE49-F238E27FC236}">
                <a16:creationId xmlns:a16="http://schemas.microsoft.com/office/drawing/2014/main" id="{683F9E3C-03AE-40BD-9D6A-DBAD0681C8FD}"/>
              </a:ext>
            </a:extLst>
          </p:cNvPr>
          <p:cNvSpPr/>
          <p:nvPr/>
        </p:nvSpPr>
        <p:spPr>
          <a:xfrm>
            <a:off x="9352209" y="4187145"/>
            <a:ext cx="1196400" cy="1196000"/>
          </a:xfrm>
          <a:prstGeom prst="ellipse">
            <a:avLst/>
          </a:prstGeom>
          <a:noFill/>
          <a:ln>
            <a:solidFill>
              <a:srgbClr val="2F265B"/>
            </a:solidFill>
          </a:ln>
        </p:spPr>
        <p:txBody>
          <a:bodyPr lIns="121900" tIns="121900" rIns="121900" bIns="121900" anchor="ctr" anchorCtr="0">
            <a:noAutofit/>
          </a:bodyPr>
          <a:lstStyle/>
          <a:p>
            <a:pPr algn="ctr" defTabSz="1219170"/>
            <a:endParaRPr sz="1600" b="1" kern="0" dirty="0">
              <a:solidFill>
                <a:srgbClr val="FFFFFF"/>
              </a:solidFill>
              <a:latin typeface="Comfortaa" panose="00000500000000000000" pitchFamily="2" charset="0"/>
              <a:cs typeface="Arial"/>
              <a:sym typeface="Arial"/>
            </a:endParaRPr>
          </a:p>
        </p:txBody>
      </p:sp>
      <p:sp>
        <p:nvSpPr>
          <p:cNvPr id="18" name="Shape 595">
            <a:extLst>
              <a:ext uri="{FF2B5EF4-FFF2-40B4-BE49-F238E27FC236}">
                <a16:creationId xmlns:a16="http://schemas.microsoft.com/office/drawing/2014/main" id="{ACDC5567-1A0D-4AB0-9CBC-1B6A714F96EC}"/>
              </a:ext>
            </a:extLst>
          </p:cNvPr>
          <p:cNvSpPr txBox="1">
            <a:spLocks/>
          </p:cNvSpPr>
          <p:nvPr/>
        </p:nvSpPr>
        <p:spPr>
          <a:xfrm>
            <a:off x="9022667" y="5377472"/>
            <a:ext cx="2229900" cy="1114311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89" indent="-457189" defTabSz="609585">
              <a:buNone/>
            </a:pPr>
            <a:r>
              <a:rPr lang="fr-FR" sz="1467" b="1" dirty="0">
                <a:solidFill>
                  <a:srgbClr val="EB9931"/>
                </a:solidFill>
                <a:latin typeface="Comfortaa" panose="00000500000000000000" pitchFamily="2" charset="0"/>
                <a:cs typeface="Rubik Regular"/>
                <a:sym typeface="Arial"/>
              </a:rPr>
              <a:t>&gt;</a:t>
            </a:r>
            <a:r>
              <a:rPr lang="fr-FR" sz="1467" b="1" dirty="0">
                <a:solidFill>
                  <a:srgbClr val="1F497D"/>
                </a:solidFill>
                <a:latin typeface="Comfortaa" panose="00000500000000000000" pitchFamily="2" charset="0"/>
                <a:cs typeface="Rubik Regular"/>
                <a:sym typeface="Arial"/>
              </a:rPr>
              <a:t> </a:t>
            </a:r>
            <a:r>
              <a:rPr lang="fr" sz="1467" b="1" i="1" dirty="0">
                <a:solidFill>
                  <a:srgbClr val="1F497D"/>
                </a:solidFill>
                <a:latin typeface="Comfortaa" panose="00000500000000000000" pitchFamily="2" charset="0"/>
                <a:cs typeface="Rubik Regular"/>
                <a:sym typeface="Arial"/>
              </a:rPr>
              <a:t>Prénom, Nom, Fonction</a:t>
            </a:r>
          </a:p>
          <a:p>
            <a:pPr marL="457189" indent="-457189" defTabSz="609585">
              <a:buNone/>
            </a:pPr>
            <a:r>
              <a:rPr lang="fr-FR" sz="1467" dirty="0">
                <a:solidFill>
                  <a:prstClr val="black">
                    <a:lumMod val="50000"/>
                    <a:lumOff val="50000"/>
                  </a:prstClr>
                </a:solidFill>
                <a:latin typeface="Comfortaa" panose="00000500000000000000" pitchFamily="2" charset="0"/>
                <a:cs typeface="Rubik Regular"/>
                <a:sym typeface="Arial"/>
              </a:rPr>
              <a:t>Mini CV</a:t>
            </a:r>
            <a:endParaRPr lang="fr" sz="1467" dirty="0">
              <a:solidFill>
                <a:prstClr val="black">
                  <a:lumMod val="50000"/>
                  <a:lumOff val="50000"/>
                </a:prstClr>
              </a:solidFill>
              <a:latin typeface="Comfortaa" panose="00000500000000000000" pitchFamily="2" charset="0"/>
              <a:cs typeface="Rubik Regular"/>
              <a:sym typeface="Arial"/>
            </a:endParaRPr>
          </a:p>
          <a:p>
            <a:pPr marL="457189" indent="-457189" defTabSz="609585">
              <a:spcBef>
                <a:spcPts val="0"/>
              </a:spcBef>
              <a:buNone/>
            </a:pPr>
            <a:endParaRPr lang="fr" sz="1467" b="1" dirty="0">
              <a:solidFill>
                <a:srgbClr val="1F497D"/>
              </a:solidFill>
              <a:latin typeface="Comfortaa" panose="00000500000000000000" pitchFamily="2" charset="0"/>
              <a:cs typeface="Rubik Regular"/>
              <a:sym typeface="Arial"/>
            </a:endParaRPr>
          </a:p>
        </p:txBody>
      </p:sp>
      <p:sp>
        <p:nvSpPr>
          <p:cNvPr id="19" name="Shape 582">
            <a:extLst>
              <a:ext uri="{FF2B5EF4-FFF2-40B4-BE49-F238E27FC236}">
                <a16:creationId xmlns:a16="http://schemas.microsoft.com/office/drawing/2014/main" id="{1B3D0972-0341-40F2-879B-3B197FB908AE}"/>
              </a:ext>
            </a:extLst>
          </p:cNvPr>
          <p:cNvSpPr/>
          <p:nvPr/>
        </p:nvSpPr>
        <p:spPr>
          <a:xfrm>
            <a:off x="9411909" y="4354759"/>
            <a:ext cx="1057005" cy="788515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 defTabSz="1219170"/>
            <a:r>
              <a:rPr lang="fr-FR" sz="1333" b="1" kern="0" dirty="0">
                <a:solidFill>
                  <a:srgbClr val="7874FF"/>
                </a:solidFill>
                <a:latin typeface="Comfortaa" panose="00000500000000000000" pitchFamily="2" charset="0"/>
                <a:ea typeface="Rubik Regular"/>
                <a:cs typeface="Rubik Regular"/>
                <a:sym typeface="Nunito Sans"/>
              </a:rPr>
              <a:t>photo</a:t>
            </a:r>
            <a:endParaRPr lang="fr" sz="1333" b="1" kern="0" dirty="0">
              <a:solidFill>
                <a:srgbClr val="7874FF"/>
              </a:solidFill>
              <a:latin typeface="Comfortaa" panose="00000500000000000000" pitchFamily="2" charset="0"/>
              <a:ea typeface="Rubik Regular"/>
              <a:cs typeface="Rubik Regular"/>
              <a:sym typeface="Nunito Sans"/>
            </a:endParaRPr>
          </a:p>
        </p:txBody>
      </p:sp>
      <p:sp>
        <p:nvSpPr>
          <p:cNvPr id="20" name="ZoneTexte 5">
            <a:extLst>
              <a:ext uri="{FF2B5EF4-FFF2-40B4-BE49-F238E27FC236}">
                <a16:creationId xmlns:a16="http://schemas.microsoft.com/office/drawing/2014/main" id="{0C63C14F-AC67-4E07-B4B5-A344FD653FE7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884550" y="2246242"/>
            <a:ext cx="231543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Genev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Genev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Genev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Geneva" charset="0"/>
              </a:defRPr>
            </a:lvl9pPr>
          </a:lstStyle>
          <a:p>
            <a:pPr defTabSz="1219170" eaLnBrk="1" hangingPunct="1"/>
            <a:r>
              <a:rPr lang="fr-FR" sz="1800" kern="0" dirty="0">
                <a:solidFill>
                  <a:srgbClr val="7874FF"/>
                </a:solidFill>
                <a:latin typeface="Comfortaa" panose="00000500000000000000" pitchFamily="2" charset="0"/>
                <a:cs typeface="Rubik Light" charset="0"/>
                <a:sym typeface="Arial"/>
              </a:rPr>
              <a:t>&gt; Ressources actuelles</a:t>
            </a:r>
          </a:p>
        </p:txBody>
      </p:sp>
      <p:sp>
        <p:nvSpPr>
          <p:cNvPr id="21" name="ZoneTexte 5">
            <a:extLst>
              <a:ext uri="{FF2B5EF4-FFF2-40B4-BE49-F238E27FC236}">
                <a16:creationId xmlns:a16="http://schemas.microsoft.com/office/drawing/2014/main" id="{25136768-26A6-4F45-98CA-F1D1F7CE695B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893302" y="4572510"/>
            <a:ext cx="231543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Genev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Genev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Genev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Geneva" charset="0"/>
              </a:defRPr>
            </a:lvl9pPr>
          </a:lstStyle>
          <a:p>
            <a:pPr defTabSz="1219170" eaLnBrk="1" hangingPunct="1"/>
            <a:r>
              <a:rPr lang="fr-FR" sz="1800" kern="0" dirty="0">
                <a:solidFill>
                  <a:srgbClr val="7874FF"/>
                </a:solidFill>
                <a:latin typeface="Comfortaa" panose="00000500000000000000" pitchFamily="2" charset="0"/>
                <a:cs typeface="Rubik Light" charset="0"/>
                <a:sym typeface="Arial"/>
              </a:rPr>
              <a:t>&gt; Profils recherchés</a:t>
            </a:r>
          </a:p>
        </p:txBody>
      </p:sp>
      <p:sp>
        <p:nvSpPr>
          <p:cNvPr id="22" name="Titre 1">
            <a:extLst>
              <a:ext uri="{FF2B5EF4-FFF2-40B4-BE49-F238E27FC236}">
                <a16:creationId xmlns:a16="http://schemas.microsoft.com/office/drawing/2014/main" id="{16E9B97B-9F06-441F-9B6C-C2145D3B3000}"/>
              </a:ext>
            </a:extLst>
          </p:cNvPr>
          <p:cNvSpPr txBox="1">
            <a:spLocks/>
          </p:cNvSpPr>
          <p:nvPr/>
        </p:nvSpPr>
        <p:spPr>
          <a:xfrm>
            <a:off x="3715240" y="153722"/>
            <a:ext cx="4329200" cy="1298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Nunito Sans"/>
              <a:buNone/>
              <a:defRPr sz="3200" b="0" i="0" u="none" strike="noStrike" kern="1200" cap="none">
                <a:solidFill>
                  <a:srgbClr val="252350"/>
                </a:solidFill>
                <a:latin typeface="Rubik Regular"/>
                <a:ea typeface="Rubik Regular"/>
                <a:cs typeface="Rubik Regular"/>
                <a:sym typeface="Nunito Sans"/>
              </a:defRPr>
            </a:lvl1pPr>
            <a:lvl2pPr lvl="1" indent="0" rtl="0">
              <a:spcBef>
                <a:spcPts val="0"/>
              </a:spcBef>
              <a:buClr>
                <a:srgbClr val="FFFFFF"/>
              </a:buClr>
              <a:buFont typeface="Nunito Sans"/>
              <a:buNone/>
              <a:defRPr sz="32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 indent="0" rtl="0">
              <a:spcBef>
                <a:spcPts val="0"/>
              </a:spcBef>
              <a:buClr>
                <a:srgbClr val="FFFFFF"/>
              </a:buClr>
              <a:buFont typeface="Nunito Sans"/>
              <a:buNone/>
              <a:defRPr sz="32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 indent="0" rtl="0">
              <a:spcBef>
                <a:spcPts val="0"/>
              </a:spcBef>
              <a:buClr>
                <a:srgbClr val="FFFFFF"/>
              </a:buClr>
              <a:buFont typeface="Nunito Sans"/>
              <a:buNone/>
              <a:defRPr sz="32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 indent="0" rtl="0">
              <a:spcBef>
                <a:spcPts val="0"/>
              </a:spcBef>
              <a:buClr>
                <a:srgbClr val="FFFFFF"/>
              </a:buClr>
              <a:buFont typeface="Nunito Sans"/>
              <a:buNone/>
              <a:defRPr sz="32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 indent="0" rtl="0">
              <a:spcBef>
                <a:spcPts val="0"/>
              </a:spcBef>
              <a:buClr>
                <a:srgbClr val="FFFFFF"/>
              </a:buClr>
              <a:buFont typeface="Nunito Sans"/>
              <a:buNone/>
              <a:defRPr sz="32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 indent="0" rtl="0">
              <a:spcBef>
                <a:spcPts val="0"/>
              </a:spcBef>
              <a:buClr>
                <a:srgbClr val="FFFFFF"/>
              </a:buClr>
              <a:buFont typeface="Nunito Sans"/>
              <a:buNone/>
              <a:defRPr sz="32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 indent="0" rtl="0">
              <a:spcBef>
                <a:spcPts val="0"/>
              </a:spcBef>
              <a:buClr>
                <a:srgbClr val="FFFFFF"/>
              </a:buClr>
              <a:buFont typeface="Nunito Sans"/>
              <a:buNone/>
              <a:defRPr sz="32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 indent="0" rtl="0">
              <a:spcBef>
                <a:spcPts val="0"/>
              </a:spcBef>
              <a:buClr>
                <a:srgbClr val="FFFFFF"/>
              </a:buClr>
              <a:buFont typeface="Nunito Sans"/>
              <a:buNone/>
              <a:defRPr sz="32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r>
              <a:rPr lang="fr-FR" kern="0" dirty="0">
                <a:solidFill>
                  <a:srgbClr val="2F2A5C"/>
                </a:solidFill>
                <a:latin typeface="Maquire" pitchFamily="50" charset="0"/>
                <a:cs typeface="Rubik Light" charset="0"/>
                <a:sym typeface="Arial"/>
              </a:rPr>
              <a:t>1 - E</a:t>
            </a:r>
            <a:r>
              <a:rPr lang="fr-FR" sz="3200" kern="0" dirty="0">
                <a:solidFill>
                  <a:srgbClr val="2F2A5C"/>
                </a:solidFill>
                <a:latin typeface="Maquire" pitchFamily="50" charset="0"/>
                <a:cs typeface="Rubik Light" charset="0"/>
                <a:sym typeface="Arial"/>
              </a:rPr>
              <a:t>QUIPE  </a:t>
            </a:r>
            <a:endParaRPr lang="fr-FR" dirty="0">
              <a:solidFill>
                <a:srgbClr val="2F2A5C"/>
              </a:solidFill>
              <a:latin typeface="Maquire" pitchFamily="50" charset="0"/>
            </a:endParaRPr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62D45D63-5036-479B-91C7-3DC127C59145}"/>
              </a:ext>
            </a:extLst>
          </p:cNvPr>
          <p:cNvCxnSpPr>
            <a:cxnSpLocks/>
          </p:cNvCxnSpPr>
          <p:nvPr/>
        </p:nvCxnSpPr>
        <p:spPr>
          <a:xfrm flipV="1">
            <a:off x="1766281" y="3961322"/>
            <a:ext cx="9418553" cy="38283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4" name="Espace réservé du numéro de diapositive 23">
            <a:extLst>
              <a:ext uri="{FF2B5EF4-FFF2-40B4-BE49-F238E27FC236}">
                <a16:creationId xmlns:a16="http://schemas.microsoft.com/office/drawing/2014/main" id="{3F01E7EB-675E-4E54-B45B-6C60F057D62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52A55E2-CE0C-431E-960B-849880DFD953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25" name="Espace réservé du pied de page 24">
            <a:extLst>
              <a:ext uri="{FF2B5EF4-FFF2-40B4-BE49-F238E27FC236}">
                <a16:creationId xmlns:a16="http://schemas.microsoft.com/office/drawing/2014/main" id="{B346BC44-22C8-4104-B5CB-5D6D1E0F5389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latin typeface="Comfortaa" panose="00000500000000000000" pitchFamily="2" charset="0"/>
              </a:rPr>
              <a:t>Confidentiel</a:t>
            </a:r>
          </a:p>
        </p:txBody>
      </p:sp>
    </p:spTree>
    <p:extLst>
      <p:ext uri="{BB962C8B-B14F-4D97-AF65-F5344CB8AC3E}">
        <p14:creationId xmlns:p14="http://schemas.microsoft.com/office/powerpoint/2010/main" val="2166991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2">
            <a:extLst>
              <a:ext uri="{FF2B5EF4-FFF2-40B4-BE49-F238E27FC236}">
                <a16:creationId xmlns:a16="http://schemas.microsoft.com/office/drawing/2014/main" id="{0EB723AF-1B44-48CC-A473-3A26836ED282}"/>
              </a:ext>
            </a:extLst>
          </p:cNvPr>
          <p:cNvSpPr txBox="1">
            <a:spLocks/>
          </p:cNvSpPr>
          <p:nvPr/>
        </p:nvSpPr>
        <p:spPr>
          <a:xfrm>
            <a:off x="1341747" y="2113022"/>
            <a:ext cx="4329200" cy="28352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i="1" dirty="0">
                <a:solidFill>
                  <a:srgbClr val="4A3D6D"/>
                </a:solidFill>
                <a:latin typeface="Comfortaa" panose="00000500000000000000" pitchFamily="2" charset="0"/>
                <a:ea typeface="Rubik Regular"/>
                <a:cs typeface="Rubik Regular"/>
                <a:sym typeface="Nunito Sans"/>
              </a:rPr>
              <a:t>Expliquez les difficultés et problématiques à l’origine de votre innovation.</a:t>
            </a:r>
          </a:p>
          <a:p>
            <a:endParaRPr lang="fr-FR" dirty="0">
              <a:latin typeface="Comfortaa" panose="00000500000000000000" pitchFamily="2" charset="0"/>
            </a:endParaRPr>
          </a:p>
        </p:txBody>
      </p:sp>
      <p:sp>
        <p:nvSpPr>
          <p:cNvPr id="3" name="Espace réservé du texte 3">
            <a:extLst>
              <a:ext uri="{FF2B5EF4-FFF2-40B4-BE49-F238E27FC236}">
                <a16:creationId xmlns:a16="http://schemas.microsoft.com/office/drawing/2014/main" id="{57355F7E-A72F-4F3D-8069-9EE1F4F97DD5}"/>
              </a:ext>
            </a:extLst>
          </p:cNvPr>
          <p:cNvSpPr txBox="1">
            <a:spLocks/>
          </p:cNvSpPr>
          <p:nvPr/>
        </p:nvSpPr>
        <p:spPr>
          <a:xfrm>
            <a:off x="1577130" y="5276674"/>
            <a:ext cx="9444754" cy="93763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89" indent="-457189" defTabSz="609585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fr" sz="2000" dirty="0">
                <a:solidFill>
                  <a:srgbClr val="4A3D6D"/>
                </a:solidFill>
                <a:latin typeface="Comfortaa" panose="00000500000000000000" pitchFamily="2" charset="0"/>
                <a:sym typeface="Georgia"/>
              </a:rPr>
              <a:t>Sources : 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879BC74E-FED2-4368-8651-14E707F7FEC7}"/>
              </a:ext>
            </a:extLst>
          </p:cNvPr>
          <p:cNvSpPr txBox="1">
            <a:spLocks/>
          </p:cNvSpPr>
          <p:nvPr/>
        </p:nvSpPr>
        <p:spPr>
          <a:xfrm>
            <a:off x="3598262" y="276586"/>
            <a:ext cx="4329200" cy="58551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kern="0" dirty="0">
                <a:solidFill>
                  <a:srgbClr val="2F2A5C"/>
                </a:solidFill>
                <a:latin typeface="Maquire" pitchFamily="50" charset="0"/>
                <a:cs typeface="Rubik Light" charset="0"/>
                <a:sym typeface="Arial"/>
              </a:rPr>
              <a:t>2 - CONSTAT</a:t>
            </a:r>
            <a:endParaRPr lang="fr-FR" dirty="0">
              <a:solidFill>
                <a:srgbClr val="2F2A5C"/>
              </a:solidFill>
              <a:latin typeface="Maquire" pitchFamily="50" charset="0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13DF736-EDAF-4D84-82F5-B9A6B9C1BF6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52A55E2-CE0C-431E-960B-849880DFD953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4EC28C4-E031-4688-B660-9D98738E014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latin typeface="Comfortaa" panose="00000500000000000000" pitchFamily="2" charset="0"/>
              </a:rPr>
              <a:t>Confidentiel</a:t>
            </a:r>
          </a:p>
        </p:txBody>
      </p:sp>
    </p:spTree>
    <p:extLst>
      <p:ext uri="{BB962C8B-B14F-4D97-AF65-F5344CB8AC3E}">
        <p14:creationId xmlns:p14="http://schemas.microsoft.com/office/powerpoint/2010/main" val="1622023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82461E-A758-452F-B745-7F23F2575A17}"/>
              </a:ext>
            </a:extLst>
          </p:cNvPr>
          <p:cNvSpPr txBox="1">
            <a:spLocks/>
          </p:cNvSpPr>
          <p:nvPr/>
        </p:nvSpPr>
        <p:spPr>
          <a:xfrm>
            <a:off x="3668957" y="136525"/>
            <a:ext cx="4329200" cy="1298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Nunito Sans"/>
              <a:buNone/>
              <a:defRPr sz="3200" b="0" i="0" u="none" strike="noStrike" kern="1200" cap="none">
                <a:solidFill>
                  <a:srgbClr val="252350"/>
                </a:solidFill>
                <a:latin typeface="Rubik Regular"/>
                <a:ea typeface="Rubik Regular"/>
                <a:cs typeface="Rubik Regular"/>
                <a:sym typeface="Nunito Sans"/>
              </a:defRPr>
            </a:lvl1pPr>
            <a:lvl2pPr lvl="1" indent="0" rtl="0">
              <a:spcBef>
                <a:spcPts val="0"/>
              </a:spcBef>
              <a:buClr>
                <a:srgbClr val="FFFFFF"/>
              </a:buClr>
              <a:buFont typeface="Nunito Sans"/>
              <a:buNone/>
              <a:defRPr sz="32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 indent="0" rtl="0">
              <a:spcBef>
                <a:spcPts val="0"/>
              </a:spcBef>
              <a:buClr>
                <a:srgbClr val="FFFFFF"/>
              </a:buClr>
              <a:buFont typeface="Nunito Sans"/>
              <a:buNone/>
              <a:defRPr sz="32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 indent="0" rtl="0">
              <a:spcBef>
                <a:spcPts val="0"/>
              </a:spcBef>
              <a:buClr>
                <a:srgbClr val="FFFFFF"/>
              </a:buClr>
              <a:buFont typeface="Nunito Sans"/>
              <a:buNone/>
              <a:defRPr sz="32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 indent="0" rtl="0">
              <a:spcBef>
                <a:spcPts val="0"/>
              </a:spcBef>
              <a:buClr>
                <a:srgbClr val="FFFFFF"/>
              </a:buClr>
              <a:buFont typeface="Nunito Sans"/>
              <a:buNone/>
              <a:defRPr sz="32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 indent="0" rtl="0">
              <a:spcBef>
                <a:spcPts val="0"/>
              </a:spcBef>
              <a:buClr>
                <a:srgbClr val="FFFFFF"/>
              </a:buClr>
              <a:buFont typeface="Nunito Sans"/>
              <a:buNone/>
              <a:defRPr sz="32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 indent="0" rtl="0">
              <a:spcBef>
                <a:spcPts val="0"/>
              </a:spcBef>
              <a:buClr>
                <a:srgbClr val="FFFFFF"/>
              </a:buClr>
              <a:buFont typeface="Nunito Sans"/>
              <a:buNone/>
              <a:defRPr sz="32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 indent="0" rtl="0">
              <a:spcBef>
                <a:spcPts val="0"/>
              </a:spcBef>
              <a:buClr>
                <a:srgbClr val="FFFFFF"/>
              </a:buClr>
              <a:buFont typeface="Nunito Sans"/>
              <a:buNone/>
              <a:defRPr sz="32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 indent="0" rtl="0">
              <a:spcBef>
                <a:spcPts val="0"/>
              </a:spcBef>
              <a:buClr>
                <a:srgbClr val="FFFFFF"/>
              </a:buClr>
              <a:buFont typeface="Nunito Sans"/>
              <a:buNone/>
              <a:defRPr sz="32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r>
              <a:rPr lang="fr-FR" kern="0" dirty="0">
                <a:solidFill>
                  <a:srgbClr val="2F2A5C"/>
                </a:solidFill>
                <a:latin typeface="Maquire" pitchFamily="50" charset="0"/>
                <a:cs typeface="Rubik Light" charset="0"/>
                <a:sym typeface="Arial"/>
              </a:rPr>
              <a:t>3 -</a:t>
            </a:r>
            <a:r>
              <a:rPr lang="fr-FR" sz="3200" kern="0" dirty="0">
                <a:solidFill>
                  <a:srgbClr val="2F2A5C"/>
                </a:solidFill>
                <a:latin typeface="Maquire" pitchFamily="50" charset="0"/>
                <a:cs typeface="Rubik Light" charset="0"/>
                <a:sym typeface="Arial"/>
              </a:rPr>
              <a:t> SOLUTION</a:t>
            </a:r>
            <a:endParaRPr lang="fr-FR" dirty="0">
              <a:solidFill>
                <a:srgbClr val="2F2A5C"/>
              </a:solidFill>
              <a:latin typeface="Maquire" pitchFamily="50" charset="0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63EAA33-B481-47A0-95A0-E21C525E4925}"/>
              </a:ext>
            </a:extLst>
          </p:cNvPr>
          <p:cNvSpPr txBox="1">
            <a:spLocks/>
          </p:cNvSpPr>
          <p:nvPr/>
        </p:nvSpPr>
        <p:spPr>
          <a:xfrm>
            <a:off x="1214422" y="1785017"/>
            <a:ext cx="9844641" cy="10444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" sz="2000" i="1" dirty="0">
                <a:solidFill>
                  <a:srgbClr val="4A3D6D"/>
                </a:solidFill>
                <a:latin typeface="Comfortaa" panose="00000500000000000000" pitchFamily="2" charset="0"/>
                <a:sym typeface="Nunito Sans"/>
              </a:rPr>
              <a:t>Explique</a:t>
            </a:r>
            <a:r>
              <a:rPr lang="fr-FR" sz="2000" i="1" dirty="0">
                <a:solidFill>
                  <a:srgbClr val="4A3D6D"/>
                </a:solidFill>
                <a:latin typeface="Comfortaa" panose="00000500000000000000" pitchFamily="2" charset="0"/>
                <a:sym typeface="Nunito Sans"/>
              </a:rPr>
              <a:t>z</a:t>
            </a:r>
            <a:r>
              <a:rPr lang="fr" sz="2000" i="1" dirty="0">
                <a:solidFill>
                  <a:srgbClr val="4A3D6D"/>
                </a:solidFill>
                <a:latin typeface="Comfortaa" panose="00000500000000000000" pitchFamily="2" charset="0"/>
                <a:sym typeface="Nunito Sans"/>
              </a:rPr>
              <a:t> </a:t>
            </a:r>
            <a:r>
              <a:rPr lang="fr-FR" sz="2000" i="1" dirty="0">
                <a:solidFill>
                  <a:srgbClr val="4A3D6D"/>
                </a:solidFill>
                <a:latin typeface="Comfortaa" panose="00000500000000000000" pitchFamily="2" charset="0"/>
                <a:sym typeface="Nunito Sans"/>
              </a:rPr>
              <a:t>votre solution, son facteur différenciant</a:t>
            </a:r>
            <a:r>
              <a:rPr lang="fr" sz="2000" i="1" dirty="0">
                <a:solidFill>
                  <a:srgbClr val="4A3D6D"/>
                </a:solidFill>
                <a:latin typeface="Comfortaa" panose="00000500000000000000" pitchFamily="2" charset="0"/>
                <a:sym typeface="Nunito Sans"/>
              </a:rPr>
              <a:t>, </a:t>
            </a:r>
            <a:r>
              <a:rPr lang="fr-FR" sz="2000" i="1" dirty="0">
                <a:solidFill>
                  <a:srgbClr val="4A3D6D"/>
                </a:solidFill>
                <a:latin typeface="Comfortaa" panose="00000500000000000000" pitchFamily="2" charset="0"/>
                <a:sym typeface="Nunito Sans"/>
              </a:rPr>
              <a:t>ses avantages, ses éléments impactant, brève démonstration, illustration, objectifs, ambitions</a:t>
            </a:r>
            <a:endParaRPr lang="fr-FR" sz="2000" dirty="0">
              <a:solidFill>
                <a:srgbClr val="4A3D6D"/>
              </a:solidFill>
              <a:latin typeface="Comfortaa" panose="00000500000000000000" pitchFamily="2" charset="0"/>
              <a:ea typeface="Rubik Regular"/>
              <a:cs typeface="Rubik Regular"/>
              <a:sym typeface="Nunito Sans"/>
            </a:endParaRPr>
          </a:p>
          <a:p>
            <a:endParaRPr lang="fr-FR" dirty="0">
              <a:latin typeface="Comfortaa" panose="00000500000000000000" pitchFamily="2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540CB8A-2ABC-4FD6-9142-EC3B147FCEA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52A55E2-CE0C-431E-960B-849880DFD953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8C972E3-E417-4088-9179-57C63B042986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>
                <a:latin typeface="Comfortaa" panose="00000500000000000000" pitchFamily="2" charset="0"/>
              </a:rPr>
              <a:t>Confidentiel</a:t>
            </a:r>
            <a:endParaRPr lang="fr-FR" dirty="0">
              <a:latin typeface="Comfortaa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416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2">
            <a:extLst>
              <a:ext uri="{FF2B5EF4-FFF2-40B4-BE49-F238E27FC236}">
                <a16:creationId xmlns:a16="http://schemas.microsoft.com/office/drawing/2014/main" id="{65F299C3-2CAD-4D2C-9C76-4784ACB813D8}"/>
              </a:ext>
            </a:extLst>
          </p:cNvPr>
          <p:cNvSpPr txBox="1">
            <a:spLocks/>
          </p:cNvSpPr>
          <p:nvPr/>
        </p:nvSpPr>
        <p:spPr>
          <a:xfrm>
            <a:off x="6824312" y="1475968"/>
            <a:ext cx="4844498" cy="2233754"/>
          </a:xfrm>
          <a:prstGeom prst="rect">
            <a:avLst/>
          </a:prstGeom>
          <a:solidFill>
            <a:srgbClr val="A279D3"/>
          </a:solidFill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fr-FR" sz="2133" dirty="0">
                <a:latin typeface="Comfortaa" panose="00000500000000000000" pitchFamily="2" charset="0"/>
              </a:rPr>
              <a:t> </a:t>
            </a:r>
            <a:r>
              <a:rPr lang="fr-FR" sz="2133" dirty="0">
                <a:solidFill>
                  <a:schemeClr val="bg1"/>
                </a:solidFill>
                <a:latin typeface="Comfortaa" panose="00000500000000000000" pitchFamily="2" charset="0"/>
              </a:rPr>
              <a:t>&gt; </a:t>
            </a:r>
            <a:r>
              <a:rPr lang="fr-FR" sz="1867" dirty="0">
                <a:solidFill>
                  <a:schemeClr val="bg1"/>
                </a:solidFill>
                <a:latin typeface="Comfortaa" panose="00000500000000000000" pitchFamily="2" charset="0"/>
              </a:rPr>
              <a:t>Avantages concurrentiels</a:t>
            </a:r>
          </a:p>
          <a:p>
            <a:pPr indent="0">
              <a:buNone/>
            </a:pPr>
            <a:r>
              <a:rPr lang="fr-FR" sz="1867" i="1" dirty="0">
                <a:solidFill>
                  <a:schemeClr val="bg1"/>
                </a:solidFill>
                <a:latin typeface="Comfortaa" panose="00000500000000000000" pitchFamily="2" charset="0"/>
              </a:rPr>
              <a:t>Expliquez</a:t>
            </a:r>
          </a:p>
          <a:p>
            <a:pPr indent="0">
              <a:buNone/>
            </a:pPr>
            <a:endParaRPr lang="fr-FR" sz="1867" dirty="0">
              <a:latin typeface="Comfortaa" panose="00000500000000000000" pitchFamily="2" charset="0"/>
            </a:endParaRPr>
          </a:p>
        </p:txBody>
      </p:sp>
      <p:sp>
        <p:nvSpPr>
          <p:cNvPr id="5" name="Espace réservé du texte 3">
            <a:extLst>
              <a:ext uri="{FF2B5EF4-FFF2-40B4-BE49-F238E27FC236}">
                <a16:creationId xmlns:a16="http://schemas.microsoft.com/office/drawing/2014/main" id="{05F1288D-24C1-440C-93C1-40073C9327F0}"/>
              </a:ext>
            </a:extLst>
          </p:cNvPr>
          <p:cNvSpPr txBox="1">
            <a:spLocks/>
          </p:cNvSpPr>
          <p:nvPr/>
        </p:nvSpPr>
        <p:spPr>
          <a:xfrm>
            <a:off x="1417852" y="1493221"/>
            <a:ext cx="4844528" cy="2233754"/>
          </a:xfrm>
          <a:prstGeom prst="rect">
            <a:avLst/>
          </a:prstGeom>
          <a:solidFill>
            <a:srgbClr val="FF8574"/>
          </a:solidFill>
          <a:ln>
            <a:noFill/>
          </a:ln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fr-FR" sz="2133" dirty="0">
                <a:latin typeface="Comfortaa" panose="00000500000000000000" pitchFamily="2" charset="0"/>
              </a:rPr>
              <a:t> </a:t>
            </a:r>
            <a:r>
              <a:rPr lang="fr-FR" sz="2133" dirty="0">
                <a:solidFill>
                  <a:schemeClr val="bg1"/>
                </a:solidFill>
                <a:latin typeface="Comfortaa" panose="00000500000000000000" pitchFamily="2" charset="0"/>
              </a:rPr>
              <a:t>&gt; </a:t>
            </a:r>
            <a:r>
              <a:rPr lang="fr-FR" sz="1867" dirty="0">
                <a:solidFill>
                  <a:schemeClr val="bg1"/>
                </a:solidFill>
                <a:latin typeface="Comfortaa" panose="00000500000000000000" pitchFamily="2" charset="0"/>
              </a:rPr>
              <a:t>Innovation</a:t>
            </a:r>
          </a:p>
          <a:p>
            <a:pPr indent="0">
              <a:buNone/>
            </a:pPr>
            <a:r>
              <a:rPr lang="fr-FR" sz="1867" i="1" dirty="0">
                <a:solidFill>
                  <a:schemeClr val="bg1"/>
                </a:solidFill>
                <a:latin typeface="Comfortaa" panose="00000500000000000000" pitchFamily="2" charset="0"/>
              </a:rPr>
              <a:t>Expliquez</a:t>
            </a:r>
          </a:p>
        </p:txBody>
      </p:sp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id="{E96A73B5-545F-476C-BF08-BEB7D49BCEAF}"/>
              </a:ext>
            </a:extLst>
          </p:cNvPr>
          <p:cNvSpPr txBox="1">
            <a:spLocks/>
          </p:cNvSpPr>
          <p:nvPr/>
        </p:nvSpPr>
        <p:spPr>
          <a:xfrm>
            <a:off x="6824312" y="3884886"/>
            <a:ext cx="4844498" cy="2233754"/>
          </a:xfrm>
          <a:prstGeom prst="rect">
            <a:avLst/>
          </a:prstGeom>
          <a:solidFill>
            <a:srgbClr val="A279D3"/>
          </a:solidFill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fr-FR" sz="2133" dirty="0">
                <a:latin typeface="Comfortaa" panose="00000500000000000000" pitchFamily="2" charset="0"/>
              </a:rPr>
              <a:t> </a:t>
            </a:r>
            <a:r>
              <a:rPr lang="fr-FR" sz="2133" dirty="0">
                <a:solidFill>
                  <a:schemeClr val="bg1"/>
                </a:solidFill>
                <a:latin typeface="Comfortaa" panose="00000500000000000000" pitchFamily="2" charset="0"/>
              </a:rPr>
              <a:t>&gt; </a:t>
            </a:r>
            <a:r>
              <a:rPr lang="fr-FR" sz="1867" dirty="0">
                <a:solidFill>
                  <a:schemeClr val="bg1"/>
                </a:solidFill>
                <a:latin typeface="Comfortaa" panose="00000500000000000000" pitchFamily="2" charset="0"/>
              </a:rPr>
              <a:t>Liberté d’exploitation de brevet/licence</a:t>
            </a:r>
          </a:p>
          <a:p>
            <a:pPr indent="0">
              <a:buNone/>
            </a:pPr>
            <a:r>
              <a:rPr lang="fr-FR" sz="1867" i="1" dirty="0">
                <a:solidFill>
                  <a:schemeClr val="bg1"/>
                </a:solidFill>
                <a:latin typeface="Comfortaa" panose="00000500000000000000" pitchFamily="2" charset="0"/>
              </a:rPr>
              <a:t>Expliquez</a:t>
            </a:r>
          </a:p>
          <a:p>
            <a:pPr indent="0">
              <a:buNone/>
            </a:pPr>
            <a:endParaRPr lang="fr-FR" sz="1867" dirty="0">
              <a:latin typeface="Comfortaa" panose="00000500000000000000" pitchFamily="2" charset="0"/>
            </a:endParaRPr>
          </a:p>
        </p:txBody>
      </p:sp>
      <p:sp>
        <p:nvSpPr>
          <p:cNvPr id="7" name="Espace réservé du texte 3">
            <a:extLst>
              <a:ext uri="{FF2B5EF4-FFF2-40B4-BE49-F238E27FC236}">
                <a16:creationId xmlns:a16="http://schemas.microsoft.com/office/drawing/2014/main" id="{BC3B6330-5E1B-477E-B117-C4051009962C}"/>
              </a:ext>
            </a:extLst>
          </p:cNvPr>
          <p:cNvSpPr txBox="1">
            <a:spLocks/>
          </p:cNvSpPr>
          <p:nvPr/>
        </p:nvSpPr>
        <p:spPr>
          <a:xfrm>
            <a:off x="1417852" y="3884886"/>
            <a:ext cx="4844528" cy="2233754"/>
          </a:xfrm>
          <a:prstGeom prst="rect">
            <a:avLst/>
          </a:prstGeom>
          <a:solidFill>
            <a:srgbClr val="FF8574"/>
          </a:solidFill>
          <a:ln>
            <a:noFill/>
          </a:ln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fr-FR" sz="2133" dirty="0">
                <a:latin typeface="Comfortaa" panose="00000500000000000000" pitchFamily="2" charset="0"/>
              </a:rPr>
              <a:t> </a:t>
            </a:r>
            <a:r>
              <a:rPr lang="fr-FR" sz="2133" dirty="0">
                <a:solidFill>
                  <a:schemeClr val="bg1"/>
                </a:solidFill>
                <a:latin typeface="Comfortaa" panose="00000500000000000000" pitchFamily="2" charset="0"/>
              </a:rPr>
              <a:t>&gt; </a:t>
            </a:r>
            <a:r>
              <a:rPr lang="fr-FR" sz="1867" dirty="0">
                <a:solidFill>
                  <a:schemeClr val="bg1"/>
                </a:solidFill>
                <a:latin typeface="Comfortaa" panose="00000500000000000000" pitchFamily="2" charset="0"/>
              </a:rPr>
              <a:t>Brevets potentiels</a:t>
            </a:r>
          </a:p>
          <a:p>
            <a:pPr indent="0">
              <a:buNone/>
            </a:pPr>
            <a:r>
              <a:rPr lang="fr-FR" sz="1867" i="1" dirty="0">
                <a:solidFill>
                  <a:schemeClr val="bg1"/>
                </a:solidFill>
                <a:latin typeface="Comfortaa" panose="00000500000000000000" pitchFamily="2" charset="0"/>
              </a:rPr>
              <a:t>Expliquez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71485CA3-20CB-4AAE-A4EB-F4763A6A5A66}"/>
              </a:ext>
            </a:extLst>
          </p:cNvPr>
          <p:cNvSpPr txBox="1">
            <a:spLocks/>
          </p:cNvSpPr>
          <p:nvPr/>
        </p:nvSpPr>
        <p:spPr>
          <a:xfrm>
            <a:off x="3470921" y="177968"/>
            <a:ext cx="9136349" cy="1298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Nunito Sans"/>
              <a:buNone/>
              <a:defRPr sz="3200" b="0" i="0" u="none" strike="noStrike" kern="1200" cap="none">
                <a:solidFill>
                  <a:srgbClr val="252350"/>
                </a:solidFill>
                <a:latin typeface="Rubik Regular"/>
                <a:ea typeface="Rubik Regular"/>
                <a:cs typeface="Rubik Regular"/>
                <a:sym typeface="Nunito Sans"/>
              </a:defRPr>
            </a:lvl1pPr>
            <a:lvl2pPr lvl="1" indent="0" rtl="0">
              <a:spcBef>
                <a:spcPts val="0"/>
              </a:spcBef>
              <a:buClr>
                <a:srgbClr val="FFFFFF"/>
              </a:buClr>
              <a:buFont typeface="Nunito Sans"/>
              <a:buNone/>
              <a:defRPr sz="32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 indent="0" rtl="0">
              <a:spcBef>
                <a:spcPts val="0"/>
              </a:spcBef>
              <a:buClr>
                <a:srgbClr val="FFFFFF"/>
              </a:buClr>
              <a:buFont typeface="Nunito Sans"/>
              <a:buNone/>
              <a:defRPr sz="32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 indent="0" rtl="0">
              <a:spcBef>
                <a:spcPts val="0"/>
              </a:spcBef>
              <a:buClr>
                <a:srgbClr val="FFFFFF"/>
              </a:buClr>
              <a:buFont typeface="Nunito Sans"/>
              <a:buNone/>
              <a:defRPr sz="32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 indent="0" rtl="0">
              <a:spcBef>
                <a:spcPts val="0"/>
              </a:spcBef>
              <a:buClr>
                <a:srgbClr val="FFFFFF"/>
              </a:buClr>
              <a:buFont typeface="Nunito Sans"/>
              <a:buNone/>
              <a:defRPr sz="32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 indent="0" rtl="0">
              <a:spcBef>
                <a:spcPts val="0"/>
              </a:spcBef>
              <a:buClr>
                <a:srgbClr val="FFFFFF"/>
              </a:buClr>
              <a:buFont typeface="Nunito Sans"/>
              <a:buNone/>
              <a:defRPr sz="32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 indent="0" rtl="0">
              <a:spcBef>
                <a:spcPts val="0"/>
              </a:spcBef>
              <a:buClr>
                <a:srgbClr val="FFFFFF"/>
              </a:buClr>
              <a:buFont typeface="Nunito Sans"/>
              <a:buNone/>
              <a:defRPr sz="32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 indent="0" rtl="0">
              <a:spcBef>
                <a:spcPts val="0"/>
              </a:spcBef>
              <a:buClr>
                <a:srgbClr val="FFFFFF"/>
              </a:buClr>
              <a:buFont typeface="Nunito Sans"/>
              <a:buNone/>
              <a:defRPr sz="32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 indent="0" rtl="0">
              <a:spcBef>
                <a:spcPts val="0"/>
              </a:spcBef>
              <a:buClr>
                <a:srgbClr val="FFFFFF"/>
              </a:buClr>
              <a:buFont typeface="Nunito Sans"/>
              <a:buNone/>
              <a:defRPr sz="32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r>
              <a:rPr lang="fr-FR" sz="3200" kern="0" dirty="0">
                <a:solidFill>
                  <a:srgbClr val="2F2A5C"/>
                </a:solidFill>
                <a:latin typeface="Maquire" pitchFamily="50" charset="0"/>
                <a:cs typeface="Rubik Light" charset="0"/>
                <a:sym typeface="Arial"/>
              </a:rPr>
              <a:t>4 - L’INNOVATION ET SES AVANTAGES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4DD846AD-7EAB-4AF4-AC01-68E45E81F10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52A55E2-CE0C-431E-960B-849880DFD953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3B53C55-24C6-46A1-930E-547292BB8D20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latin typeface="Comfortaa" panose="00000500000000000000" pitchFamily="2" charset="0"/>
              </a:rPr>
              <a:t>Confidentiel</a:t>
            </a:r>
          </a:p>
        </p:txBody>
      </p:sp>
    </p:spTree>
    <p:extLst>
      <p:ext uri="{BB962C8B-B14F-4D97-AF65-F5344CB8AC3E}">
        <p14:creationId xmlns:p14="http://schemas.microsoft.com/office/powerpoint/2010/main" val="2078821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8A98D6-18D3-462B-A60C-FBF3BB3C329A}"/>
              </a:ext>
            </a:extLst>
          </p:cNvPr>
          <p:cNvSpPr txBox="1">
            <a:spLocks/>
          </p:cNvSpPr>
          <p:nvPr/>
        </p:nvSpPr>
        <p:spPr>
          <a:xfrm>
            <a:off x="3425515" y="136525"/>
            <a:ext cx="10333769" cy="1298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Nunito Sans"/>
              <a:buNone/>
              <a:defRPr sz="3200" b="0" i="0" u="none" strike="noStrike" kern="1200" cap="none">
                <a:solidFill>
                  <a:srgbClr val="252350"/>
                </a:solidFill>
                <a:latin typeface="Rubik Regular"/>
                <a:ea typeface="Rubik Regular"/>
                <a:cs typeface="Rubik Regular"/>
                <a:sym typeface="Nunito Sans"/>
              </a:defRPr>
            </a:lvl1pPr>
            <a:lvl2pPr lvl="1" indent="0" rtl="0">
              <a:spcBef>
                <a:spcPts val="0"/>
              </a:spcBef>
              <a:buClr>
                <a:srgbClr val="FFFFFF"/>
              </a:buClr>
              <a:buFont typeface="Nunito Sans"/>
              <a:buNone/>
              <a:defRPr sz="32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 indent="0" rtl="0">
              <a:spcBef>
                <a:spcPts val="0"/>
              </a:spcBef>
              <a:buClr>
                <a:srgbClr val="FFFFFF"/>
              </a:buClr>
              <a:buFont typeface="Nunito Sans"/>
              <a:buNone/>
              <a:defRPr sz="32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 indent="0" rtl="0">
              <a:spcBef>
                <a:spcPts val="0"/>
              </a:spcBef>
              <a:buClr>
                <a:srgbClr val="FFFFFF"/>
              </a:buClr>
              <a:buFont typeface="Nunito Sans"/>
              <a:buNone/>
              <a:defRPr sz="32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 indent="0" rtl="0">
              <a:spcBef>
                <a:spcPts val="0"/>
              </a:spcBef>
              <a:buClr>
                <a:srgbClr val="FFFFFF"/>
              </a:buClr>
              <a:buFont typeface="Nunito Sans"/>
              <a:buNone/>
              <a:defRPr sz="32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 indent="0" rtl="0">
              <a:spcBef>
                <a:spcPts val="0"/>
              </a:spcBef>
              <a:buClr>
                <a:srgbClr val="FFFFFF"/>
              </a:buClr>
              <a:buFont typeface="Nunito Sans"/>
              <a:buNone/>
              <a:defRPr sz="32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 indent="0" rtl="0">
              <a:spcBef>
                <a:spcPts val="0"/>
              </a:spcBef>
              <a:buClr>
                <a:srgbClr val="FFFFFF"/>
              </a:buClr>
              <a:buFont typeface="Nunito Sans"/>
              <a:buNone/>
              <a:defRPr sz="32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 indent="0" rtl="0">
              <a:spcBef>
                <a:spcPts val="0"/>
              </a:spcBef>
              <a:buClr>
                <a:srgbClr val="FFFFFF"/>
              </a:buClr>
              <a:buFont typeface="Nunito Sans"/>
              <a:buNone/>
              <a:defRPr sz="32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 indent="0" rtl="0">
              <a:spcBef>
                <a:spcPts val="0"/>
              </a:spcBef>
              <a:buClr>
                <a:srgbClr val="FFFFFF"/>
              </a:buClr>
              <a:buFont typeface="Nunito Sans"/>
              <a:buNone/>
              <a:defRPr sz="32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r>
              <a:rPr lang="fr-FR" sz="3200" kern="0" dirty="0">
                <a:solidFill>
                  <a:srgbClr val="2F2A5C"/>
                </a:solidFill>
                <a:latin typeface="Maquire" pitchFamily="50" charset="0"/>
                <a:cs typeface="Rubik Light" charset="0"/>
                <a:sym typeface="Arial"/>
              </a:rPr>
              <a:t>&gt; 5</a:t>
            </a:r>
            <a:r>
              <a:rPr lang="fr-FR" kern="0" dirty="0">
                <a:solidFill>
                  <a:srgbClr val="2F2A5C"/>
                </a:solidFill>
                <a:latin typeface="Maquire" pitchFamily="50" charset="0"/>
                <a:cs typeface="Rubik Light" charset="0"/>
                <a:sym typeface="Arial"/>
              </a:rPr>
              <a:t> - ETAPES DU PROJET DEPUIS SON ORIGINE</a:t>
            </a:r>
            <a:endParaRPr lang="fr-FR" sz="3200" kern="0" dirty="0">
              <a:solidFill>
                <a:srgbClr val="2F2A5C"/>
              </a:solidFill>
              <a:latin typeface="Maquire" pitchFamily="50" charset="0"/>
              <a:cs typeface="Rubik Light" charset="0"/>
              <a:sym typeface="Arial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F0E62F8-E857-4864-BCF6-9A6EF1F72939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latin typeface="Comfortaa" panose="00000500000000000000" pitchFamily="2" charset="0"/>
              </a:rPr>
              <a:t>Confidentiel</a:t>
            </a:r>
          </a:p>
        </p:txBody>
      </p:sp>
      <p:graphicFrame>
        <p:nvGraphicFramePr>
          <p:cNvPr id="11" name="Table 2">
            <a:extLst>
              <a:ext uri="{FF2B5EF4-FFF2-40B4-BE49-F238E27FC236}">
                <a16:creationId xmlns:a16="http://schemas.microsoft.com/office/drawing/2014/main" id="{FE34CF9D-2DA9-642E-CC59-4F80A6C6CC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2766129"/>
              </p:ext>
            </p:extLst>
          </p:nvPr>
        </p:nvGraphicFramePr>
        <p:xfrm>
          <a:off x="418009" y="1617723"/>
          <a:ext cx="11355982" cy="4738627"/>
        </p:xfrm>
        <a:graphic>
          <a:graphicData uri="http://schemas.openxmlformats.org/drawingml/2006/table">
            <a:tbl>
              <a:tblPr/>
              <a:tblGrid>
                <a:gridCol w="1857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95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532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61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797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65792"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endParaRPr lang="en-US" sz="9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Montserrat Bold"/>
                        </a:rPr>
                        <a:t>N-1</a:t>
                      </a:r>
                      <a:endParaRPr lang="en-US" sz="900" dirty="0"/>
                    </a:p>
                  </a:txBody>
                  <a:tcPr marL="0" marR="0" marT="0" marB="0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Montserrat Bold"/>
                        </a:rPr>
                        <a:t>N</a:t>
                      </a:r>
                      <a:endParaRPr lang="en-US" sz="900" dirty="0"/>
                    </a:p>
                  </a:txBody>
                  <a:tcPr marL="0" marR="0" marT="0" marB="0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Montserrat Bold"/>
                        </a:rPr>
                        <a:t>N+1</a:t>
                      </a:r>
                      <a:endParaRPr lang="en-US" sz="900" dirty="0"/>
                    </a:p>
                  </a:txBody>
                  <a:tcPr marL="0" marR="0" marT="0" marB="0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Montserrat Bold"/>
                        </a:rPr>
                        <a:t>N+2</a:t>
                      </a:r>
                      <a:endParaRPr lang="en-US" sz="900" dirty="0"/>
                    </a:p>
                  </a:txBody>
                  <a:tcPr marL="0" marR="0" marT="0" marB="0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5734"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Montserrat Bold"/>
                        </a:rPr>
                        <a:t>R&amp;D</a:t>
                      </a:r>
                    </a:p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Montserrat Bold"/>
                        </a:rPr>
                        <a:t>(et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Montserrat Bold"/>
                        </a:rPr>
                        <a:t>partenaires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Montserrat Bold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Montserrat Bold"/>
                        </a:rPr>
                        <a:t>identifiés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Montserrat Bold"/>
                        </a:rPr>
                        <a:t>)</a:t>
                      </a:r>
                      <a:endParaRPr lang="en-US" sz="10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83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endParaRPr lang="en-US" sz="11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endParaRPr lang="en-US" sz="11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2367"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Montserrat Bold"/>
                        </a:rPr>
                        <a:t>Produit</a:t>
                      </a:r>
                      <a:endParaRPr lang="en-US" sz="10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7C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98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98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98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98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2367"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Montserrat Bold"/>
                        </a:rPr>
                        <a:t>Communication</a:t>
                      </a:r>
                      <a:endParaRPr lang="en-US" sz="1000"/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7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D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D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D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D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62367"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Montserrat Bold"/>
                        </a:rPr>
                        <a:t>Financement</a:t>
                      </a:r>
                      <a:endParaRPr lang="en-US" sz="10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74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C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endParaRPr lang="en-US" sz="11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C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C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endParaRPr lang="en-US" sz="11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C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622306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472</TotalTime>
  <Words>999</Words>
  <Application>Microsoft Office PowerPoint</Application>
  <PresentationFormat>Grand écran</PresentationFormat>
  <Paragraphs>283</Paragraphs>
  <Slides>22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31" baseType="lpstr">
      <vt:lpstr>Arial</vt:lpstr>
      <vt:lpstr>Arial MT Std Light</vt:lpstr>
      <vt:lpstr>Calibri</vt:lpstr>
      <vt:lpstr>Calibri Light</vt:lpstr>
      <vt:lpstr>Comfortaa</vt:lpstr>
      <vt:lpstr>Maquire</vt:lpstr>
      <vt:lpstr>Montserrat Bold</vt:lpstr>
      <vt:lpstr>Rubik Regular</vt:lpstr>
      <vt:lpstr>Thème Office</vt:lpstr>
      <vt:lpstr>Présentation PowerPoint</vt:lpstr>
      <vt:lpstr>Candidature Promotion 2024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Merci de votre attention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Célia BERGOUGNOUX</dc:creator>
  <cp:lastModifiedBy>Benjamin TOURRETTE</cp:lastModifiedBy>
  <cp:revision>75</cp:revision>
  <dcterms:created xsi:type="dcterms:W3CDTF">2023-01-26T15:34:04Z</dcterms:created>
  <dcterms:modified xsi:type="dcterms:W3CDTF">2024-01-31T15:58:32Z</dcterms:modified>
</cp:coreProperties>
</file>